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330" r:id="rId3"/>
    <p:sldId id="355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2" r:id="rId13"/>
    <p:sldId id="301" r:id="rId14"/>
    <p:sldId id="303" r:id="rId15"/>
    <p:sldId id="308" r:id="rId16"/>
    <p:sldId id="304" r:id="rId17"/>
    <p:sldId id="305" r:id="rId18"/>
    <p:sldId id="306" r:id="rId19"/>
    <p:sldId id="307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1" r:id="rId42"/>
    <p:sldId id="332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</p:sldIdLst>
  <p:sldSz cx="9144000" cy="6858000" type="screen4x3"/>
  <p:notesSz cx="6858000" cy="9144000"/>
  <p:custDataLst>
    <p:tags r:id="rId6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41"/>
    <a:srgbClr val="324A63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11"/>
    <p:restoredTop sz="76422" autoAdjust="0"/>
  </p:normalViewPr>
  <p:slideViewPr>
    <p:cSldViewPr snapToGrid="0" snapToObjects="1">
      <p:cViewPr varScale="1">
        <p:scale>
          <a:sx n="58" d="100"/>
          <a:sy n="58" d="100"/>
        </p:scale>
        <p:origin x="5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tags" Target="tags/tag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43463840"/>
        <c:axId val="1716202432"/>
        <c:axId val="1715208592"/>
      </c:bar3DChart>
      <c:catAx>
        <c:axId val="164346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16202432"/>
        <c:crosses val="autoZero"/>
        <c:auto val="1"/>
        <c:lblAlgn val="ctr"/>
        <c:lblOffset val="100"/>
        <c:noMultiLvlLbl val="0"/>
      </c:catAx>
      <c:valAx>
        <c:axId val="1716202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43463840"/>
        <c:crosses val="autoZero"/>
        <c:crossBetween val="between"/>
      </c:valAx>
      <c:serAx>
        <c:axId val="1715208592"/>
        <c:scaling>
          <c:orientation val="minMax"/>
        </c:scaling>
        <c:delete val="0"/>
        <c:axPos val="b"/>
        <c:majorTickMark val="out"/>
        <c:minorTickMark val="none"/>
        <c:tickLblPos val="nextTo"/>
        <c:crossAx val="1716202432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173BC7-E7D4-3D4B-A8E0-A2D2AE5A8C0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6387EC-BFC0-784A-B648-8AE5B566BF75}">
      <dgm:prSet phldrT="[Text]"/>
      <dgm:spPr/>
      <dgm:t>
        <a:bodyPr/>
        <a:lstStyle/>
        <a:p>
          <a:r>
            <a:rPr lang="en-US" dirty="0" smtClean="0"/>
            <a:t>Program code</a:t>
          </a:r>
          <a:endParaRPr lang="en-US" dirty="0"/>
        </a:p>
      </dgm:t>
    </dgm:pt>
    <dgm:pt modelId="{8787F659-B991-3343-9042-4C07199010AD}" type="parTrans" cxnId="{0309AC7A-4A12-3546-A4CF-B8EE1185DD5B}">
      <dgm:prSet/>
      <dgm:spPr/>
      <dgm:t>
        <a:bodyPr/>
        <a:lstStyle/>
        <a:p>
          <a:endParaRPr lang="en-US"/>
        </a:p>
      </dgm:t>
    </dgm:pt>
    <dgm:pt modelId="{C24B30AF-9314-634E-A8EF-5EE315A026AF}" type="sibTrans" cxnId="{0309AC7A-4A12-3546-A4CF-B8EE1185DD5B}">
      <dgm:prSet/>
      <dgm:spPr/>
      <dgm:t>
        <a:bodyPr/>
        <a:lstStyle/>
        <a:p>
          <a:endParaRPr lang="en-US"/>
        </a:p>
      </dgm:t>
    </dgm:pt>
    <dgm:pt modelId="{7D1E28BB-E7D4-6240-9C26-9492ABCCB82C}">
      <dgm:prSet custT="1"/>
      <dgm:spPr/>
      <dgm:t>
        <a:bodyPr/>
        <a:lstStyle/>
        <a:p>
          <a:pPr marL="282575" indent="-282575" algn="l" defTabSz="914400" rtl="0" eaLnBrk="1" latinLnBrk="0" hangingPunct="1">
            <a:lnSpc>
              <a:spcPct val="90000"/>
            </a:lnSpc>
            <a:spcBef>
              <a:spcPts val="1800"/>
            </a:spcBef>
            <a:buClr>
              <a:schemeClr val="accent1"/>
            </a:buClr>
            <a:buSzPct val="75000"/>
            <a:buFont typeface="Wingdings" pitchFamily="2" charset="2"/>
            <a:buChar char="n"/>
          </a:pPr>
          <a:r>
            <a:rPr lang="en-US" sz="2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which may be shared with other processes that are executing the same program</a:t>
          </a:r>
        </a:p>
      </dgm:t>
    </dgm:pt>
    <dgm:pt modelId="{E79FF0B8-9CA9-2C4D-A4D7-8AE87CFD65C0}" type="parTrans" cxnId="{55DF68C8-0BBD-BB45-A1B2-BFDD60500307}">
      <dgm:prSet/>
      <dgm:spPr/>
      <dgm:t>
        <a:bodyPr/>
        <a:lstStyle/>
        <a:p>
          <a:endParaRPr lang="en-US"/>
        </a:p>
      </dgm:t>
    </dgm:pt>
    <dgm:pt modelId="{D407455B-387C-4349-9E47-3EA34DB4736F}" type="sibTrans" cxnId="{55DF68C8-0BBD-BB45-A1B2-BFDD60500307}">
      <dgm:prSet/>
      <dgm:spPr/>
      <dgm:t>
        <a:bodyPr/>
        <a:lstStyle/>
        <a:p>
          <a:endParaRPr lang="en-US"/>
        </a:p>
      </dgm:t>
    </dgm:pt>
    <dgm:pt modelId="{5E037D5A-EDDE-E440-8CF3-C810A1D6E576}">
      <dgm:prSet/>
      <dgm:spPr/>
      <dgm:t>
        <a:bodyPr/>
        <a:lstStyle/>
        <a:p>
          <a:r>
            <a:rPr lang="en-US" dirty="0" smtClean="0"/>
            <a:t>A set of data associated with that code</a:t>
          </a:r>
        </a:p>
      </dgm:t>
    </dgm:pt>
    <dgm:pt modelId="{12C2C1F2-ECCF-3841-8696-D8982B8C130C}" type="parTrans" cxnId="{1450A142-4100-B541-8A77-632087F1ABC1}">
      <dgm:prSet/>
      <dgm:spPr/>
      <dgm:t>
        <a:bodyPr/>
        <a:lstStyle/>
        <a:p>
          <a:endParaRPr lang="en-US"/>
        </a:p>
      </dgm:t>
    </dgm:pt>
    <dgm:pt modelId="{7127CD71-1958-8045-9D0B-EE0EE248AD3A}" type="sibTrans" cxnId="{1450A142-4100-B541-8A77-632087F1ABC1}">
      <dgm:prSet/>
      <dgm:spPr/>
      <dgm:t>
        <a:bodyPr/>
        <a:lstStyle/>
        <a:p>
          <a:endParaRPr lang="en-US"/>
        </a:p>
      </dgm:t>
    </dgm:pt>
    <dgm:pt modelId="{D388D580-87DE-AD47-A378-76DA43B1B04A}" type="pres">
      <dgm:prSet presAssocID="{53173BC7-E7D4-3D4B-A8E0-A2D2AE5A8C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00F2E7-5140-0B44-A47F-00138E696C9A}" type="pres">
      <dgm:prSet presAssocID="{066387EC-BFC0-784A-B648-8AE5B566BF7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A3D03-DB08-6D4A-9013-6A326781C6BD}" type="pres">
      <dgm:prSet presAssocID="{066387EC-BFC0-784A-B648-8AE5B566BF7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DE227-3421-A249-B877-4E1ACDF3ED5A}" type="pres">
      <dgm:prSet presAssocID="{5E037D5A-EDDE-E440-8CF3-C810A1D6E576}" presName="parentText" presStyleLbl="node1" presStyleIdx="1" presStyleCnt="2" custLinFactNeighborY="144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0F2CFF-733E-485A-9197-8A54E6AEAFDE}" type="presOf" srcId="{066387EC-BFC0-784A-B648-8AE5B566BF75}" destId="{F500F2E7-5140-0B44-A47F-00138E696C9A}" srcOrd="0" destOrd="0" presId="urn:microsoft.com/office/officeart/2005/8/layout/vList2"/>
    <dgm:cxn modelId="{1450A142-4100-B541-8A77-632087F1ABC1}" srcId="{53173BC7-E7D4-3D4B-A8E0-A2D2AE5A8C00}" destId="{5E037D5A-EDDE-E440-8CF3-C810A1D6E576}" srcOrd="1" destOrd="0" parTransId="{12C2C1F2-ECCF-3841-8696-D8982B8C130C}" sibTransId="{7127CD71-1958-8045-9D0B-EE0EE248AD3A}"/>
    <dgm:cxn modelId="{2C8D365A-2280-4EB9-81CE-E448F5DEA72B}" type="presOf" srcId="{7D1E28BB-E7D4-6240-9C26-9492ABCCB82C}" destId="{4A1A3D03-DB08-6D4A-9013-6A326781C6BD}" srcOrd="0" destOrd="0" presId="urn:microsoft.com/office/officeart/2005/8/layout/vList2"/>
    <dgm:cxn modelId="{867811A2-5833-4087-B787-3FC06B0F6B1A}" type="presOf" srcId="{53173BC7-E7D4-3D4B-A8E0-A2D2AE5A8C00}" destId="{D388D580-87DE-AD47-A378-76DA43B1B04A}" srcOrd="0" destOrd="0" presId="urn:microsoft.com/office/officeart/2005/8/layout/vList2"/>
    <dgm:cxn modelId="{4133BEED-E9A1-4568-A239-560A574CBB82}" type="presOf" srcId="{5E037D5A-EDDE-E440-8CF3-C810A1D6E576}" destId="{02FDE227-3421-A249-B877-4E1ACDF3ED5A}" srcOrd="0" destOrd="0" presId="urn:microsoft.com/office/officeart/2005/8/layout/vList2"/>
    <dgm:cxn modelId="{0309AC7A-4A12-3546-A4CF-B8EE1185DD5B}" srcId="{53173BC7-E7D4-3D4B-A8E0-A2D2AE5A8C00}" destId="{066387EC-BFC0-784A-B648-8AE5B566BF75}" srcOrd="0" destOrd="0" parTransId="{8787F659-B991-3343-9042-4C07199010AD}" sibTransId="{C24B30AF-9314-634E-A8EF-5EE315A026AF}"/>
    <dgm:cxn modelId="{55DF68C8-0BBD-BB45-A1B2-BFDD60500307}" srcId="{066387EC-BFC0-784A-B648-8AE5B566BF75}" destId="{7D1E28BB-E7D4-6240-9C26-9492ABCCB82C}" srcOrd="0" destOrd="0" parTransId="{E79FF0B8-9CA9-2C4D-A4D7-8AE87CFD65C0}" sibTransId="{D407455B-387C-4349-9E47-3EA34DB4736F}"/>
    <dgm:cxn modelId="{0B4D6E2E-C413-4C44-884B-9D3EF6472CA1}" type="presParOf" srcId="{D388D580-87DE-AD47-A378-76DA43B1B04A}" destId="{F500F2E7-5140-0B44-A47F-00138E696C9A}" srcOrd="0" destOrd="0" presId="urn:microsoft.com/office/officeart/2005/8/layout/vList2"/>
    <dgm:cxn modelId="{22034CC6-0C46-43FC-A560-2748F0C6F522}" type="presParOf" srcId="{D388D580-87DE-AD47-A378-76DA43B1B04A}" destId="{4A1A3D03-DB08-6D4A-9013-6A326781C6BD}" srcOrd="1" destOrd="0" presId="urn:microsoft.com/office/officeart/2005/8/layout/vList2"/>
    <dgm:cxn modelId="{3E6C8846-2C97-443A-AC44-0EB78154ED15}" type="presParOf" srcId="{D388D580-87DE-AD47-A378-76DA43B1B04A}" destId="{02FDE227-3421-A249-B877-4E1ACDF3ED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72B3D4-CB3C-1845-8D1C-5411446726EB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D26FC-8EFC-2345-85D2-7F02A2BB8E9E}">
      <dgm:prSet phldrT="[Text]"/>
      <dgm:spPr/>
      <dgm:t>
        <a:bodyPr/>
        <a:lstStyle/>
        <a:p>
          <a:r>
            <a:rPr lang="en-NZ" dirty="0" smtClean="0"/>
            <a:t>Consists of the contents of processor registers </a:t>
          </a:r>
          <a:endParaRPr lang="en-US" dirty="0"/>
        </a:p>
      </dgm:t>
    </dgm:pt>
    <dgm:pt modelId="{7F3795F6-2CE2-FC44-9C0A-320DDEDED4B2}" type="parTrans" cxnId="{459CAD6B-959A-6C46-A9EE-50FC78A327E2}">
      <dgm:prSet/>
      <dgm:spPr/>
      <dgm:t>
        <a:bodyPr/>
        <a:lstStyle/>
        <a:p>
          <a:endParaRPr lang="en-US"/>
        </a:p>
      </dgm:t>
    </dgm:pt>
    <dgm:pt modelId="{C081CC81-830F-2541-8FD8-11FA7AC7D488}" type="sibTrans" cxnId="{459CAD6B-959A-6C46-A9EE-50FC78A327E2}">
      <dgm:prSet/>
      <dgm:spPr/>
      <dgm:t>
        <a:bodyPr/>
        <a:lstStyle/>
        <a:p>
          <a:endParaRPr lang="en-US"/>
        </a:p>
      </dgm:t>
    </dgm:pt>
    <dgm:pt modelId="{38BECD78-1D96-A749-A941-F937761EF154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mtClean="0"/>
            <a:t>user-visible registers</a:t>
          </a:r>
          <a:endParaRPr lang="en-US" dirty="0" smtClean="0"/>
        </a:p>
      </dgm:t>
    </dgm:pt>
    <dgm:pt modelId="{1039D069-70AC-D540-A155-987BFE1E5273}" type="parTrans" cxnId="{ED023474-F77D-2B4B-BE06-382DA812B303}">
      <dgm:prSet/>
      <dgm:spPr/>
      <dgm:t>
        <a:bodyPr/>
        <a:lstStyle/>
        <a:p>
          <a:endParaRPr lang="en-US"/>
        </a:p>
      </dgm:t>
    </dgm:pt>
    <dgm:pt modelId="{CF67D3C7-5D35-9445-A8A2-C5199D26823E}" type="sibTrans" cxnId="{ED023474-F77D-2B4B-BE06-382DA812B303}">
      <dgm:prSet/>
      <dgm:spPr/>
      <dgm:t>
        <a:bodyPr/>
        <a:lstStyle/>
        <a:p>
          <a:endParaRPr lang="en-US"/>
        </a:p>
      </dgm:t>
    </dgm:pt>
    <dgm:pt modelId="{DC03DB23-0EEC-8C45-A752-F6B2433060FB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mtClean="0"/>
            <a:t>control and status registers</a:t>
          </a:r>
          <a:endParaRPr lang="en-US" dirty="0" smtClean="0"/>
        </a:p>
      </dgm:t>
    </dgm:pt>
    <dgm:pt modelId="{829A22DC-99D2-C14F-BDBB-4171D695F1EC}" type="parTrans" cxnId="{5DA54D59-A7CF-1E4C-BD36-ED0328218B43}">
      <dgm:prSet/>
      <dgm:spPr/>
      <dgm:t>
        <a:bodyPr/>
        <a:lstStyle/>
        <a:p>
          <a:endParaRPr lang="en-US"/>
        </a:p>
      </dgm:t>
    </dgm:pt>
    <dgm:pt modelId="{93F7DA8A-5C2F-AC41-9E21-46A586BFCC5A}" type="sibTrans" cxnId="{5DA54D59-A7CF-1E4C-BD36-ED0328218B43}">
      <dgm:prSet/>
      <dgm:spPr/>
      <dgm:t>
        <a:bodyPr/>
        <a:lstStyle/>
        <a:p>
          <a:endParaRPr lang="en-US"/>
        </a:p>
      </dgm:t>
    </dgm:pt>
    <dgm:pt modelId="{E0D11923-14A0-7A49-AA75-FC4A1652AAD0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mtClean="0"/>
            <a:t>stack pointers</a:t>
          </a:r>
          <a:endParaRPr lang="en-US" dirty="0" smtClean="0"/>
        </a:p>
      </dgm:t>
    </dgm:pt>
    <dgm:pt modelId="{219832B6-C78B-3546-87F0-8A62C04B2916}" type="parTrans" cxnId="{FD64DB40-4CC7-2449-B8C8-5D2C06D4988D}">
      <dgm:prSet/>
      <dgm:spPr/>
      <dgm:t>
        <a:bodyPr/>
        <a:lstStyle/>
        <a:p>
          <a:endParaRPr lang="en-US"/>
        </a:p>
      </dgm:t>
    </dgm:pt>
    <dgm:pt modelId="{1A8C65E5-25C5-F24E-8E47-4A77BC4DD79D}" type="sibTrans" cxnId="{FD64DB40-4CC7-2449-B8C8-5D2C06D4988D}">
      <dgm:prSet/>
      <dgm:spPr/>
      <dgm:t>
        <a:bodyPr/>
        <a:lstStyle/>
        <a:p>
          <a:endParaRPr lang="en-US"/>
        </a:p>
      </dgm:t>
    </dgm:pt>
    <dgm:pt modelId="{A1CC2E96-AD6F-8F4D-B597-E36F40D3C708}" type="pres">
      <dgm:prSet presAssocID="{3A72B3D4-CB3C-1845-8D1C-5411446726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F5BF5A-7344-FB47-8772-DDF13642B342}" type="pres">
      <dgm:prSet presAssocID="{02FD26FC-8EFC-2345-85D2-7F02A2BB8E9E}" presName="linNode" presStyleCnt="0"/>
      <dgm:spPr/>
    </dgm:pt>
    <dgm:pt modelId="{B5B16719-90E3-EA42-8665-4817FE208C9E}" type="pres">
      <dgm:prSet presAssocID="{02FD26FC-8EFC-2345-85D2-7F02A2BB8E9E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6DE25-FB72-FE49-B24C-17CD28F7E514}" type="pres">
      <dgm:prSet presAssocID="{02FD26FC-8EFC-2345-85D2-7F02A2BB8E9E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64DB40-4CC7-2449-B8C8-5D2C06D4988D}" srcId="{02FD26FC-8EFC-2345-85D2-7F02A2BB8E9E}" destId="{E0D11923-14A0-7A49-AA75-FC4A1652AAD0}" srcOrd="2" destOrd="0" parTransId="{219832B6-C78B-3546-87F0-8A62C04B2916}" sibTransId="{1A8C65E5-25C5-F24E-8E47-4A77BC4DD79D}"/>
    <dgm:cxn modelId="{AD4EE88F-5609-4917-B626-8B91A4DB4E19}" type="presOf" srcId="{3A72B3D4-CB3C-1845-8D1C-5411446726EB}" destId="{A1CC2E96-AD6F-8F4D-B597-E36F40D3C708}" srcOrd="0" destOrd="0" presId="urn:microsoft.com/office/officeart/2005/8/layout/vList5"/>
    <dgm:cxn modelId="{5DA54D59-A7CF-1E4C-BD36-ED0328218B43}" srcId="{02FD26FC-8EFC-2345-85D2-7F02A2BB8E9E}" destId="{DC03DB23-0EEC-8C45-A752-F6B2433060FB}" srcOrd="1" destOrd="0" parTransId="{829A22DC-99D2-C14F-BDBB-4171D695F1EC}" sibTransId="{93F7DA8A-5C2F-AC41-9E21-46A586BFCC5A}"/>
    <dgm:cxn modelId="{C4467197-004B-4E56-95AD-92474FCC5CE7}" type="presOf" srcId="{38BECD78-1D96-A749-A941-F937761EF154}" destId="{8446DE25-FB72-FE49-B24C-17CD28F7E514}" srcOrd="0" destOrd="0" presId="urn:microsoft.com/office/officeart/2005/8/layout/vList5"/>
    <dgm:cxn modelId="{756C321C-B267-4D86-B64C-B18353EBB995}" type="presOf" srcId="{02FD26FC-8EFC-2345-85D2-7F02A2BB8E9E}" destId="{B5B16719-90E3-EA42-8665-4817FE208C9E}" srcOrd="0" destOrd="0" presId="urn:microsoft.com/office/officeart/2005/8/layout/vList5"/>
    <dgm:cxn modelId="{A90470F6-67CC-4F5A-8D59-272CC2047992}" type="presOf" srcId="{E0D11923-14A0-7A49-AA75-FC4A1652AAD0}" destId="{8446DE25-FB72-FE49-B24C-17CD28F7E514}" srcOrd="0" destOrd="2" presId="urn:microsoft.com/office/officeart/2005/8/layout/vList5"/>
    <dgm:cxn modelId="{459CAD6B-959A-6C46-A9EE-50FC78A327E2}" srcId="{3A72B3D4-CB3C-1845-8D1C-5411446726EB}" destId="{02FD26FC-8EFC-2345-85D2-7F02A2BB8E9E}" srcOrd="0" destOrd="0" parTransId="{7F3795F6-2CE2-FC44-9C0A-320DDEDED4B2}" sibTransId="{C081CC81-830F-2541-8FD8-11FA7AC7D488}"/>
    <dgm:cxn modelId="{ED023474-F77D-2B4B-BE06-382DA812B303}" srcId="{02FD26FC-8EFC-2345-85D2-7F02A2BB8E9E}" destId="{38BECD78-1D96-A749-A941-F937761EF154}" srcOrd="0" destOrd="0" parTransId="{1039D069-70AC-D540-A155-987BFE1E5273}" sibTransId="{CF67D3C7-5D35-9445-A8A2-C5199D26823E}"/>
    <dgm:cxn modelId="{EC5BFF88-A5C8-4310-B3BD-DC4785A814DD}" type="presOf" srcId="{DC03DB23-0EEC-8C45-A752-F6B2433060FB}" destId="{8446DE25-FB72-FE49-B24C-17CD28F7E514}" srcOrd="0" destOrd="1" presId="urn:microsoft.com/office/officeart/2005/8/layout/vList5"/>
    <dgm:cxn modelId="{3CFDF38C-3214-44F5-855A-CDA3CF18BC97}" type="presParOf" srcId="{A1CC2E96-AD6F-8F4D-B597-E36F40D3C708}" destId="{8FF5BF5A-7344-FB47-8772-DDF13642B342}" srcOrd="0" destOrd="0" presId="urn:microsoft.com/office/officeart/2005/8/layout/vList5"/>
    <dgm:cxn modelId="{E856611D-AF5C-4923-BB07-4B4377BDA459}" type="presParOf" srcId="{8FF5BF5A-7344-FB47-8772-DDF13642B342}" destId="{B5B16719-90E3-EA42-8665-4817FE208C9E}" srcOrd="0" destOrd="0" presId="urn:microsoft.com/office/officeart/2005/8/layout/vList5"/>
    <dgm:cxn modelId="{7D659912-41C5-4AFD-BFCA-156F51352A61}" type="presParOf" srcId="{8FF5BF5A-7344-FB47-8772-DDF13642B342}" destId="{8446DE25-FB72-FE49-B24C-17CD28F7E5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B5311E6-CDD7-2543-8CC3-293FFCF03437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1F018-FF0E-CB4C-88F4-88ED9142CAD7}">
      <dgm:prSet phldrT="[Text]"/>
      <dgm:spPr/>
      <dgm:t>
        <a:bodyPr/>
        <a:lstStyle/>
        <a:p>
          <a:r>
            <a:rPr lang="en-US" dirty="0" smtClean="0"/>
            <a:t>assigns a unique process identifier to the new process</a:t>
          </a:r>
          <a:endParaRPr lang="en-US" dirty="0"/>
        </a:p>
      </dgm:t>
    </dgm:pt>
    <dgm:pt modelId="{1ECFC509-95F7-7745-851E-93B1C4579473}" type="parTrans" cxnId="{2558DFB9-F6B6-7042-B411-B76CA879DB08}">
      <dgm:prSet/>
      <dgm:spPr/>
      <dgm:t>
        <a:bodyPr/>
        <a:lstStyle/>
        <a:p>
          <a:endParaRPr lang="en-US"/>
        </a:p>
      </dgm:t>
    </dgm:pt>
    <dgm:pt modelId="{9AB9A415-9AF0-DE45-A19E-A3D608A27A8C}" type="sibTrans" cxnId="{2558DFB9-F6B6-7042-B411-B76CA879DB08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E44C28E-1BEC-E343-9C9F-C344338D5C42}">
      <dgm:prSet/>
      <dgm:spPr/>
      <dgm:t>
        <a:bodyPr/>
        <a:lstStyle/>
        <a:p>
          <a:r>
            <a:rPr lang="en-US" smtClean="0"/>
            <a:t>allocates space for the process</a:t>
          </a:r>
          <a:endParaRPr lang="en-US" dirty="0" smtClean="0"/>
        </a:p>
      </dgm:t>
    </dgm:pt>
    <dgm:pt modelId="{CC6EF307-D0A1-994A-9C4C-CAA050961182}" type="parTrans" cxnId="{B422356A-E09E-E04F-B88A-010F4955454C}">
      <dgm:prSet/>
      <dgm:spPr/>
      <dgm:t>
        <a:bodyPr/>
        <a:lstStyle/>
        <a:p>
          <a:endParaRPr lang="en-US"/>
        </a:p>
      </dgm:t>
    </dgm:pt>
    <dgm:pt modelId="{8D0CD505-0D70-9640-9AC5-D3C99B8D172A}" type="sibTrans" cxnId="{B422356A-E09E-E04F-B88A-010F4955454C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4169B80-E7BC-5D4B-A2E7-F320A0E04342}">
      <dgm:prSet/>
      <dgm:spPr/>
      <dgm:t>
        <a:bodyPr/>
        <a:lstStyle/>
        <a:p>
          <a:r>
            <a:rPr lang="en-US" smtClean="0"/>
            <a:t>initializes the process control block</a:t>
          </a:r>
          <a:endParaRPr lang="en-US" dirty="0" smtClean="0"/>
        </a:p>
      </dgm:t>
    </dgm:pt>
    <dgm:pt modelId="{B6904F3A-4710-F243-969B-02EA176D7338}" type="parTrans" cxnId="{156C2F54-D7F3-2346-B05D-A0B7B3DC83DD}">
      <dgm:prSet/>
      <dgm:spPr/>
      <dgm:t>
        <a:bodyPr/>
        <a:lstStyle/>
        <a:p>
          <a:endParaRPr lang="en-US"/>
        </a:p>
      </dgm:t>
    </dgm:pt>
    <dgm:pt modelId="{841C71FB-6F6A-5746-AF62-1B717A71962C}" type="sibTrans" cxnId="{156C2F54-D7F3-2346-B05D-A0B7B3DC83DD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9F38DA8-36BA-6B4A-9528-485ABFBA88A9}">
      <dgm:prSet/>
      <dgm:spPr/>
      <dgm:t>
        <a:bodyPr/>
        <a:lstStyle/>
        <a:p>
          <a:r>
            <a:rPr lang="en-US" smtClean="0"/>
            <a:t>sets the appropriate linkages</a:t>
          </a:r>
          <a:endParaRPr lang="en-US" dirty="0" smtClean="0"/>
        </a:p>
      </dgm:t>
    </dgm:pt>
    <dgm:pt modelId="{081429CD-FFEB-CC42-AA08-4602D4BB165D}" type="parTrans" cxnId="{6632F6FA-0592-F34D-AE69-D91AA2D931CD}">
      <dgm:prSet/>
      <dgm:spPr/>
      <dgm:t>
        <a:bodyPr/>
        <a:lstStyle/>
        <a:p>
          <a:endParaRPr lang="en-US"/>
        </a:p>
      </dgm:t>
    </dgm:pt>
    <dgm:pt modelId="{3E04904E-3154-A04B-9E8B-D17416EB5CF3}" type="sibTrans" cxnId="{6632F6FA-0592-F34D-AE69-D91AA2D931CD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CF63CD2-91B4-904C-8BB8-EE3ABDE1A294}">
      <dgm:prSet/>
      <dgm:spPr/>
      <dgm:t>
        <a:bodyPr/>
        <a:lstStyle/>
        <a:p>
          <a:r>
            <a:rPr lang="en-US" smtClean="0"/>
            <a:t>creates or expands other data structures</a:t>
          </a:r>
          <a:endParaRPr lang="en-US" dirty="0" smtClean="0"/>
        </a:p>
      </dgm:t>
    </dgm:pt>
    <dgm:pt modelId="{3EC06BA4-90C4-914A-9D96-B473447DE344}" type="parTrans" cxnId="{A2EF8852-1AEE-CE45-BD7F-69FA8E403B98}">
      <dgm:prSet/>
      <dgm:spPr/>
      <dgm:t>
        <a:bodyPr/>
        <a:lstStyle/>
        <a:p>
          <a:endParaRPr lang="en-US"/>
        </a:p>
      </dgm:t>
    </dgm:pt>
    <dgm:pt modelId="{27B59B21-52CA-6B40-AF4A-44789D041A1F}" type="sibTrans" cxnId="{A2EF8852-1AEE-CE45-BD7F-69FA8E403B98}">
      <dgm:prSet/>
      <dgm:spPr/>
      <dgm:t>
        <a:bodyPr/>
        <a:lstStyle/>
        <a:p>
          <a:endParaRPr lang="en-US"/>
        </a:p>
      </dgm:t>
    </dgm:pt>
    <dgm:pt modelId="{B030A845-3B6F-EB47-A903-3C872099F50D}" type="pres">
      <dgm:prSet presAssocID="{3B5311E6-CDD7-2543-8CC3-293FFCF0343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AA31E5-020B-A641-A211-A9CB97EDA779}" type="pres">
      <dgm:prSet presAssocID="{3B5311E6-CDD7-2543-8CC3-293FFCF03437}" presName="dummyMaxCanvas" presStyleCnt="0">
        <dgm:presLayoutVars/>
      </dgm:prSet>
      <dgm:spPr/>
    </dgm:pt>
    <dgm:pt modelId="{787F2B9F-EC41-2140-8EC1-5E16AF2C7855}" type="pres">
      <dgm:prSet presAssocID="{3B5311E6-CDD7-2543-8CC3-293FFCF0343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D711A-1B3F-D448-9482-44A847364F32}" type="pres">
      <dgm:prSet presAssocID="{3B5311E6-CDD7-2543-8CC3-293FFCF0343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D32AC-3E96-AB44-A760-F359511BBE11}" type="pres">
      <dgm:prSet presAssocID="{3B5311E6-CDD7-2543-8CC3-293FFCF0343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5228F-21E7-5E47-83A7-D0492D254D58}" type="pres">
      <dgm:prSet presAssocID="{3B5311E6-CDD7-2543-8CC3-293FFCF0343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EB0AD-3B63-8740-A6E5-6B3AE3531A2D}" type="pres">
      <dgm:prSet presAssocID="{3B5311E6-CDD7-2543-8CC3-293FFCF0343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E467C-1E73-8C45-B39E-5EC0C5B03450}" type="pres">
      <dgm:prSet presAssocID="{3B5311E6-CDD7-2543-8CC3-293FFCF0343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B5B10-9839-7244-804C-B97A8A38670F}" type="pres">
      <dgm:prSet presAssocID="{3B5311E6-CDD7-2543-8CC3-293FFCF0343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A2D92-3241-AB4E-9449-C71D8D3EE5B6}" type="pres">
      <dgm:prSet presAssocID="{3B5311E6-CDD7-2543-8CC3-293FFCF0343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DA281-184C-FE4B-B762-E3375FFA90A8}" type="pres">
      <dgm:prSet presAssocID="{3B5311E6-CDD7-2543-8CC3-293FFCF0343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0B572-E184-9348-9ABC-6519A3024FB3}" type="pres">
      <dgm:prSet presAssocID="{3B5311E6-CDD7-2543-8CC3-293FFCF0343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7EB47-3806-D044-970D-2F9185354114}" type="pres">
      <dgm:prSet presAssocID="{3B5311E6-CDD7-2543-8CC3-293FFCF0343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FF0D84-C137-7C40-BB21-2FA1407FE4FA}" type="pres">
      <dgm:prSet presAssocID="{3B5311E6-CDD7-2543-8CC3-293FFCF0343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0F950-727A-CE44-8D71-D2AB558DAFC4}" type="pres">
      <dgm:prSet presAssocID="{3B5311E6-CDD7-2543-8CC3-293FFCF0343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02D11-E4CC-3948-B959-5716669E42D7}" type="pres">
      <dgm:prSet presAssocID="{3B5311E6-CDD7-2543-8CC3-293FFCF0343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FEB4ED-1D86-DA48-8E56-A73C04025C76}" type="presOf" srcId="{3B5311E6-CDD7-2543-8CC3-293FFCF03437}" destId="{B030A845-3B6F-EB47-A903-3C872099F50D}" srcOrd="0" destOrd="0" presId="urn:microsoft.com/office/officeart/2005/8/layout/vProcess5"/>
    <dgm:cxn modelId="{6632F6FA-0592-F34D-AE69-D91AA2D931CD}" srcId="{3B5311E6-CDD7-2543-8CC3-293FFCF03437}" destId="{A9F38DA8-36BA-6B4A-9528-485ABFBA88A9}" srcOrd="3" destOrd="0" parTransId="{081429CD-FFEB-CC42-AA08-4602D4BB165D}" sibTransId="{3E04904E-3154-A04B-9E8B-D17416EB5CF3}"/>
    <dgm:cxn modelId="{2558DFB9-F6B6-7042-B411-B76CA879DB08}" srcId="{3B5311E6-CDD7-2543-8CC3-293FFCF03437}" destId="{8391F018-FF0E-CB4C-88F4-88ED9142CAD7}" srcOrd="0" destOrd="0" parTransId="{1ECFC509-95F7-7745-851E-93B1C4579473}" sibTransId="{9AB9A415-9AF0-DE45-A19E-A3D608A27A8C}"/>
    <dgm:cxn modelId="{F9B3EC7C-92ED-E145-900F-DE6766788DB7}" type="presOf" srcId="{6E44C28E-1BEC-E343-9C9F-C344338D5C42}" destId="{23D7EB47-3806-D044-970D-2F9185354114}" srcOrd="1" destOrd="0" presId="urn:microsoft.com/office/officeart/2005/8/layout/vProcess5"/>
    <dgm:cxn modelId="{D81F6B1B-50C5-B747-AFF6-FA71BA5392E7}" type="presOf" srcId="{04169B80-E7BC-5D4B-A2E7-F320A0E04342}" destId="{A5FF0D84-C137-7C40-BB21-2FA1407FE4FA}" srcOrd="1" destOrd="0" presId="urn:microsoft.com/office/officeart/2005/8/layout/vProcess5"/>
    <dgm:cxn modelId="{7D257A25-FFDD-8E4C-B448-3B9976BE1A39}" type="presOf" srcId="{A9F38DA8-36BA-6B4A-9528-485ABFBA88A9}" destId="{1210F950-727A-CE44-8D71-D2AB558DAFC4}" srcOrd="1" destOrd="0" presId="urn:microsoft.com/office/officeart/2005/8/layout/vProcess5"/>
    <dgm:cxn modelId="{00A35664-1C08-2B4B-8E0F-FF68CC86064A}" type="presOf" srcId="{3E04904E-3154-A04B-9E8B-D17416EB5CF3}" destId="{77EDA281-184C-FE4B-B762-E3375FFA90A8}" srcOrd="0" destOrd="0" presId="urn:microsoft.com/office/officeart/2005/8/layout/vProcess5"/>
    <dgm:cxn modelId="{1868E702-A97F-8244-80D0-16EFAD9D448B}" type="presOf" srcId="{8391F018-FF0E-CB4C-88F4-88ED9142CAD7}" destId="{787F2B9F-EC41-2140-8EC1-5E16AF2C7855}" srcOrd="0" destOrd="0" presId="urn:microsoft.com/office/officeart/2005/8/layout/vProcess5"/>
    <dgm:cxn modelId="{03F1AD9F-A147-E640-BAA9-15C61A76E3AE}" type="presOf" srcId="{FCF63CD2-91B4-904C-8BB8-EE3ABDE1A294}" destId="{DB502D11-E4CC-3948-B959-5716669E42D7}" srcOrd="1" destOrd="0" presId="urn:microsoft.com/office/officeart/2005/8/layout/vProcess5"/>
    <dgm:cxn modelId="{49D17158-A804-3442-AD96-078569242F58}" type="presOf" srcId="{841C71FB-6F6A-5746-AF62-1B717A71962C}" destId="{B61A2D92-3241-AB4E-9449-C71D8D3EE5B6}" srcOrd="0" destOrd="0" presId="urn:microsoft.com/office/officeart/2005/8/layout/vProcess5"/>
    <dgm:cxn modelId="{A2EF8852-1AEE-CE45-BD7F-69FA8E403B98}" srcId="{3B5311E6-CDD7-2543-8CC3-293FFCF03437}" destId="{FCF63CD2-91B4-904C-8BB8-EE3ABDE1A294}" srcOrd="4" destOrd="0" parTransId="{3EC06BA4-90C4-914A-9D96-B473447DE344}" sibTransId="{27B59B21-52CA-6B40-AF4A-44789D041A1F}"/>
    <dgm:cxn modelId="{B422356A-E09E-E04F-B88A-010F4955454C}" srcId="{3B5311E6-CDD7-2543-8CC3-293FFCF03437}" destId="{6E44C28E-1BEC-E343-9C9F-C344338D5C42}" srcOrd="1" destOrd="0" parTransId="{CC6EF307-D0A1-994A-9C4C-CAA050961182}" sibTransId="{8D0CD505-0D70-9640-9AC5-D3C99B8D172A}"/>
    <dgm:cxn modelId="{CC9CFA4C-6AD8-5649-B88A-F8921147CD53}" type="presOf" srcId="{9AB9A415-9AF0-DE45-A19E-A3D608A27A8C}" destId="{109E467C-1E73-8C45-B39E-5EC0C5B03450}" srcOrd="0" destOrd="0" presId="urn:microsoft.com/office/officeart/2005/8/layout/vProcess5"/>
    <dgm:cxn modelId="{03018715-D0D2-B540-9974-49DBAE0A192E}" type="presOf" srcId="{FCF63CD2-91B4-904C-8BB8-EE3ABDE1A294}" destId="{6DAEB0AD-3B63-8740-A6E5-6B3AE3531A2D}" srcOrd="0" destOrd="0" presId="urn:microsoft.com/office/officeart/2005/8/layout/vProcess5"/>
    <dgm:cxn modelId="{5A8AFC92-7CD1-0B46-BC06-1BAA62260FA9}" type="presOf" srcId="{8D0CD505-0D70-9640-9AC5-D3C99B8D172A}" destId="{2BDB5B10-9839-7244-804C-B97A8A38670F}" srcOrd="0" destOrd="0" presId="urn:microsoft.com/office/officeart/2005/8/layout/vProcess5"/>
    <dgm:cxn modelId="{7E3DAE4A-F5B7-1B49-AAD7-4F3B00E75BB1}" type="presOf" srcId="{A9F38DA8-36BA-6B4A-9528-485ABFBA88A9}" destId="{AC35228F-21E7-5E47-83A7-D0492D254D58}" srcOrd="0" destOrd="0" presId="urn:microsoft.com/office/officeart/2005/8/layout/vProcess5"/>
    <dgm:cxn modelId="{2C7A98CE-4F16-E345-89B0-72C21FBD270C}" type="presOf" srcId="{8391F018-FF0E-CB4C-88F4-88ED9142CAD7}" destId="{3C60B572-E184-9348-9ABC-6519A3024FB3}" srcOrd="1" destOrd="0" presId="urn:microsoft.com/office/officeart/2005/8/layout/vProcess5"/>
    <dgm:cxn modelId="{0CCD6E08-C0C3-4443-8B75-9DAC1B050777}" type="presOf" srcId="{6E44C28E-1BEC-E343-9C9F-C344338D5C42}" destId="{5B5D711A-1B3F-D448-9482-44A847364F32}" srcOrd="0" destOrd="0" presId="urn:microsoft.com/office/officeart/2005/8/layout/vProcess5"/>
    <dgm:cxn modelId="{156C2F54-D7F3-2346-B05D-A0B7B3DC83DD}" srcId="{3B5311E6-CDD7-2543-8CC3-293FFCF03437}" destId="{04169B80-E7BC-5D4B-A2E7-F320A0E04342}" srcOrd="2" destOrd="0" parTransId="{B6904F3A-4710-F243-969B-02EA176D7338}" sibTransId="{841C71FB-6F6A-5746-AF62-1B717A71962C}"/>
    <dgm:cxn modelId="{8D37D120-0251-7A4E-8A9D-62E8F6B4A75A}" type="presOf" srcId="{04169B80-E7BC-5D4B-A2E7-F320A0E04342}" destId="{E6CD32AC-3E96-AB44-A760-F359511BBE11}" srcOrd="0" destOrd="0" presId="urn:microsoft.com/office/officeart/2005/8/layout/vProcess5"/>
    <dgm:cxn modelId="{1784EA25-E89A-6A4B-82FA-2355588D6165}" type="presParOf" srcId="{B030A845-3B6F-EB47-A903-3C872099F50D}" destId="{CDAA31E5-020B-A641-A211-A9CB97EDA779}" srcOrd="0" destOrd="0" presId="urn:microsoft.com/office/officeart/2005/8/layout/vProcess5"/>
    <dgm:cxn modelId="{337D54D5-4A9E-2A4C-923F-A6701AFAD156}" type="presParOf" srcId="{B030A845-3B6F-EB47-A903-3C872099F50D}" destId="{787F2B9F-EC41-2140-8EC1-5E16AF2C7855}" srcOrd="1" destOrd="0" presId="urn:microsoft.com/office/officeart/2005/8/layout/vProcess5"/>
    <dgm:cxn modelId="{2B784FD4-CA48-BB42-95B1-704127DC3A2F}" type="presParOf" srcId="{B030A845-3B6F-EB47-A903-3C872099F50D}" destId="{5B5D711A-1B3F-D448-9482-44A847364F32}" srcOrd="2" destOrd="0" presId="urn:microsoft.com/office/officeart/2005/8/layout/vProcess5"/>
    <dgm:cxn modelId="{6855C629-312F-F142-B54A-8E1A6F872EAB}" type="presParOf" srcId="{B030A845-3B6F-EB47-A903-3C872099F50D}" destId="{E6CD32AC-3E96-AB44-A760-F359511BBE11}" srcOrd="3" destOrd="0" presId="urn:microsoft.com/office/officeart/2005/8/layout/vProcess5"/>
    <dgm:cxn modelId="{013ABB4A-45D0-FE4D-81BB-3CD99322FD41}" type="presParOf" srcId="{B030A845-3B6F-EB47-A903-3C872099F50D}" destId="{AC35228F-21E7-5E47-83A7-D0492D254D58}" srcOrd="4" destOrd="0" presId="urn:microsoft.com/office/officeart/2005/8/layout/vProcess5"/>
    <dgm:cxn modelId="{4B41AC31-B448-2347-9564-BA77CC3FBD65}" type="presParOf" srcId="{B030A845-3B6F-EB47-A903-3C872099F50D}" destId="{6DAEB0AD-3B63-8740-A6E5-6B3AE3531A2D}" srcOrd="5" destOrd="0" presId="urn:microsoft.com/office/officeart/2005/8/layout/vProcess5"/>
    <dgm:cxn modelId="{07672516-5F99-6347-8F4E-7FEC92B901FB}" type="presParOf" srcId="{B030A845-3B6F-EB47-A903-3C872099F50D}" destId="{109E467C-1E73-8C45-B39E-5EC0C5B03450}" srcOrd="6" destOrd="0" presId="urn:microsoft.com/office/officeart/2005/8/layout/vProcess5"/>
    <dgm:cxn modelId="{11EB63B2-2188-F049-B1F9-CB2A92B4E2F6}" type="presParOf" srcId="{B030A845-3B6F-EB47-A903-3C872099F50D}" destId="{2BDB5B10-9839-7244-804C-B97A8A38670F}" srcOrd="7" destOrd="0" presId="urn:microsoft.com/office/officeart/2005/8/layout/vProcess5"/>
    <dgm:cxn modelId="{3DBA2272-0C6A-5B46-A9F8-3EE1AF7CC232}" type="presParOf" srcId="{B030A845-3B6F-EB47-A903-3C872099F50D}" destId="{B61A2D92-3241-AB4E-9449-C71D8D3EE5B6}" srcOrd="8" destOrd="0" presId="urn:microsoft.com/office/officeart/2005/8/layout/vProcess5"/>
    <dgm:cxn modelId="{A470F6FB-1CC5-BF48-B082-B9F69D0AAB57}" type="presParOf" srcId="{B030A845-3B6F-EB47-A903-3C872099F50D}" destId="{77EDA281-184C-FE4B-B762-E3375FFA90A8}" srcOrd="9" destOrd="0" presId="urn:microsoft.com/office/officeart/2005/8/layout/vProcess5"/>
    <dgm:cxn modelId="{988F92F3-2CBB-B34E-846F-58343890F225}" type="presParOf" srcId="{B030A845-3B6F-EB47-A903-3C872099F50D}" destId="{3C60B572-E184-9348-9ABC-6519A3024FB3}" srcOrd="10" destOrd="0" presId="urn:microsoft.com/office/officeart/2005/8/layout/vProcess5"/>
    <dgm:cxn modelId="{D936F25D-4FC2-EF40-B41D-E2198D25B8F6}" type="presParOf" srcId="{B030A845-3B6F-EB47-A903-3C872099F50D}" destId="{23D7EB47-3806-D044-970D-2F9185354114}" srcOrd="11" destOrd="0" presId="urn:microsoft.com/office/officeart/2005/8/layout/vProcess5"/>
    <dgm:cxn modelId="{61BE272B-142D-634B-825C-9DA9C8C6AAE5}" type="presParOf" srcId="{B030A845-3B6F-EB47-A903-3C872099F50D}" destId="{A5FF0D84-C137-7C40-BB21-2FA1407FE4FA}" srcOrd="12" destOrd="0" presId="urn:microsoft.com/office/officeart/2005/8/layout/vProcess5"/>
    <dgm:cxn modelId="{6A68E3CD-63B7-3B45-871F-D4C6B92E429B}" type="presParOf" srcId="{B030A845-3B6F-EB47-A903-3C872099F50D}" destId="{1210F950-727A-CE44-8D71-D2AB558DAFC4}" srcOrd="13" destOrd="0" presId="urn:microsoft.com/office/officeart/2005/8/layout/vProcess5"/>
    <dgm:cxn modelId="{A613BD59-BD81-9B4A-A0BF-F3AC5303E0F0}" type="presParOf" srcId="{B030A845-3B6F-EB47-A903-3C872099F50D}" destId="{DB502D11-E4CC-3948-B959-5716669E42D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5B3221-A1AA-EE4A-9287-51CB00EF629B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5C6D39-A917-7C44-8CDF-AD78D7D13A9E}">
      <dgm:prSet/>
      <dgm:spPr/>
      <dgm:t>
        <a:bodyPr/>
        <a:lstStyle/>
        <a:p>
          <a:pPr rtl="0"/>
          <a:r>
            <a:rPr lang="en-US" dirty="0" smtClean="0"/>
            <a:t>If no interrupts are pending the processor:</a:t>
          </a:r>
          <a:endParaRPr lang="en-US" dirty="0"/>
        </a:p>
      </dgm:t>
    </dgm:pt>
    <dgm:pt modelId="{0ED547F4-4078-A740-8798-719C7616667E}" type="parTrans" cxnId="{6D8447D9-98FA-4043-AF6D-71A67C15970E}">
      <dgm:prSet/>
      <dgm:spPr/>
      <dgm:t>
        <a:bodyPr/>
        <a:lstStyle/>
        <a:p>
          <a:endParaRPr lang="en-US"/>
        </a:p>
      </dgm:t>
    </dgm:pt>
    <dgm:pt modelId="{54902DE5-EA1F-9143-8EB2-D11FC402CDE5}" type="sibTrans" cxnId="{6D8447D9-98FA-4043-AF6D-71A67C15970E}">
      <dgm:prSet/>
      <dgm:spPr/>
      <dgm:t>
        <a:bodyPr/>
        <a:lstStyle/>
        <a:p>
          <a:endParaRPr lang="en-US"/>
        </a:p>
      </dgm:t>
    </dgm:pt>
    <dgm:pt modelId="{679BC3F0-BCA5-BB48-9ABC-54DB1CB51F90}">
      <dgm:prSet/>
      <dgm:spPr>
        <a:solidFill>
          <a:schemeClr val="accent2"/>
        </a:solidFill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 rtl="0"/>
          <a:r>
            <a:rPr lang="en-US" b="1" dirty="0" smtClean="0"/>
            <a:t>proceeds to the fetch stage and fetches the next instruction of the current program in the current process</a:t>
          </a:r>
          <a:endParaRPr lang="en-US" b="1" dirty="0"/>
        </a:p>
      </dgm:t>
    </dgm:pt>
    <dgm:pt modelId="{BBA68DBE-B48F-4444-97BF-738D21DDA803}" type="parTrans" cxnId="{E71753C8-EA00-1B49-8C69-2965C7C48A77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F4A814A5-248E-634D-863B-30CBBB67470E}" type="sibTrans" cxnId="{E71753C8-EA00-1B49-8C69-2965C7C48A77}">
      <dgm:prSet/>
      <dgm:spPr/>
      <dgm:t>
        <a:bodyPr/>
        <a:lstStyle/>
        <a:p>
          <a:endParaRPr lang="en-US"/>
        </a:p>
      </dgm:t>
    </dgm:pt>
    <dgm:pt modelId="{F7D7F520-7A7F-0D4C-874A-0C1B1FE2FAA3}">
      <dgm:prSet/>
      <dgm:spPr/>
      <dgm:t>
        <a:bodyPr/>
        <a:lstStyle/>
        <a:p>
          <a:pPr rtl="0"/>
          <a:r>
            <a:rPr lang="en-US" dirty="0" smtClean="0"/>
            <a:t>If an interrupt is pending the processor:</a:t>
          </a:r>
          <a:endParaRPr lang="en-US" dirty="0"/>
        </a:p>
      </dgm:t>
    </dgm:pt>
    <dgm:pt modelId="{21D286F1-0176-A64B-AB45-1B7596619535}" type="parTrans" cxnId="{77244754-6C12-1848-AE3B-5053201E3AB5}">
      <dgm:prSet/>
      <dgm:spPr/>
      <dgm:t>
        <a:bodyPr/>
        <a:lstStyle/>
        <a:p>
          <a:endParaRPr lang="en-US"/>
        </a:p>
      </dgm:t>
    </dgm:pt>
    <dgm:pt modelId="{5412560A-7FF0-9F4D-B311-2D980E880CBA}" type="sibTrans" cxnId="{77244754-6C12-1848-AE3B-5053201E3AB5}">
      <dgm:prSet/>
      <dgm:spPr/>
      <dgm:t>
        <a:bodyPr/>
        <a:lstStyle/>
        <a:p>
          <a:endParaRPr lang="en-US"/>
        </a:p>
      </dgm:t>
    </dgm:pt>
    <dgm:pt modelId="{C3B7D2A7-0B5A-2740-BF25-89D1F94497AC}">
      <dgm:prSet/>
      <dgm:spPr>
        <a:solidFill>
          <a:schemeClr val="accent2"/>
        </a:solidFill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 rtl="0"/>
          <a:r>
            <a:rPr lang="en-US" b="1" dirty="0" smtClean="0"/>
            <a:t>sets the program counter to the starting address of an interrupt handler program</a:t>
          </a:r>
          <a:endParaRPr lang="en-US" b="1" dirty="0"/>
        </a:p>
      </dgm:t>
    </dgm:pt>
    <dgm:pt modelId="{3C9583AA-D3EE-774A-8EAA-7500994291C4}" type="parTrans" cxnId="{D4B8EAFA-C2F1-334F-9D26-8CF4736C2269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19950FF9-8470-7747-845F-E9A0881FC9DE}" type="sibTrans" cxnId="{D4B8EAFA-C2F1-334F-9D26-8CF4736C2269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B722BA2D-FE3B-4C4B-BDFA-C18A398FA12E}">
      <dgm:prSet/>
      <dgm:spPr>
        <a:solidFill>
          <a:schemeClr val="accent2"/>
        </a:solidFill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 rtl="0"/>
          <a:r>
            <a:rPr lang="en-US" b="1" dirty="0" smtClean="0"/>
            <a:t>switches from user mode to kernel mode so that the interrupt processing code may include privileged instructions</a:t>
          </a:r>
          <a:endParaRPr lang="en-US" b="1" dirty="0"/>
        </a:p>
      </dgm:t>
    </dgm:pt>
    <dgm:pt modelId="{E78C2D2E-AC5A-3641-A75F-FE913CF677BA}" type="parTrans" cxnId="{FDD76A37-5C5E-7B45-99CD-DA6A51FF1BCC}">
      <dgm:prSet/>
      <dgm:spPr/>
      <dgm:t>
        <a:bodyPr/>
        <a:lstStyle/>
        <a:p>
          <a:endParaRPr lang="en-US"/>
        </a:p>
      </dgm:t>
    </dgm:pt>
    <dgm:pt modelId="{4840F145-E8BB-FE45-95D0-9E0FF4BC1083}" type="sibTrans" cxnId="{FDD76A37-5C5E-7B45-99CD-DA6A51FF1BCC}">
      <dgm:prSet/>
      <dgm:spPr/>
      <dgm:t>
        <a:bodyPr/>
        <a:lstStyle/>
        <a:p>
          <a:endParaRPr lang="en-US"/>
        </a:p>
      </dgm:t>
    </dgm:pt>
    <dgm:pt modelId="{08FB8707-5968-EB41-8DA8-E1DF65C7E8F2}" type="pres">
      <dgm:prSet presAssocID="{555B3221-A1AA-EE4A-9287-51CB00EF62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32FA87-D769-1D42-AB78-CE1DD73AD7AB}" type="pres">
      <dgm:prSet presAssocID="{C95C6D39-A917-7C44-8CDF-AD78D7D13A9E}" presName="vertFlow" presStyleCnt="0"/>
      <dgm:spPr/>
    </dgm:pt>
    <dgm:pt modelId="{F9F8FE6C-2B05-C445-8F1C-C2D56EC0B341}" type="pres">
      <dgm:prSet presAssocID="{C95C6D39-A917-7C44-8CDF-AD78D7D13A9E}" presName="header" presStyleLbl="node1" presStyleIdx="0" presStyleCnt="2"/>
      <dgm:spPr/>
      <dgm:t>
        <a:bodyPr/>
        <a:lstStyle/>
        <a:p>
          <a:endParaRPr lang="en-US"/>
        </a:p>
      </dgm:t>
    </dgm:pt>
    <dgm:pt modelId="{944F2D45-0854-FF4F-9A45-0B5FBB9415E6}" type="pres">
      <dgm:prSet presAssocID="{BBA68DBE-B48F-4444-97BF-738D21DDA803}" presName="parTrans" presStyleLbl="sibTrans2D1" presStyleIdx="0" presStyleCnt="3"/>
      <dgm:spPr/>
      <dgm:t>
        <a:bodyPr/>
        <a:lstStyle/>
        <a:p>
          <a:endParaRPr lang="en-US"/>
        </a:p>
      </dgm:t>
    </dgm:pt>
    <dgm:pt modelId="{878E7D38-9573-7A46-8835-570D9ED3C168}" type="pres">
      <dgm:prSet presAssocID="{679BC3F0-BCA5-BB48-9ABC-54DB1CB51F90}" presName="child" presStyleLbl="alignAccFollow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A9732-37E4-1E46-8595-BA1578DDD763}" type="pres">
      <dgm:prSet presAssocID="{C95C6D39-A917-7C44-8CDF-AD78D7D13A9E}" presName="hSp" presStyleCnt="0"/>
      <dgm:spPr/>
    </dgm:pt>
    <dgm:pt modelId="{45974EAB-6CCB-0B45-AC7B-2899D7F8A3EF}" type="pres">
      <dgm:prSet presAssocID="{F7D7F520-7A7F-0D4C-874A-0C1B1FE2FAA3}" presName="vertFlow" presStyleCnt="0"/>
      <dgm:spPr/>
    </dgm:pt>
    <dgm:pt modelId="{DB54DFA3-E01E-B442-9482-07C506B84309}" type="pres">
      <dgm:prSet presAssocID="{F7D7F520-7A7F-0D4C-874A-0C1B1FE2FAA3}" presName="header" presStyleLbl="node1" presStyleIdx="1" presStyleCnt="2"/>
      <dgm:spPr/>
      <dgm:t>
        <a:bodyPr/>
        <a:lstStyle/>
        <a:p>
          <a:endParaRPr lang="en-US"/>
        </a:p>
      </dgm:t>
    </dgm:pt>
    <dgm:pt modelId="{A7450743-EE58-D742-9C11-C40E3AA314B2}" type="pres">
      <dgm:prSet presAssocID="{3C9583AA-D3EE-774A-8EAA-7500994291C4}" presName="parTrans" presStyleLbl="sibTrans2D1" presStyleIdx="1" presStyleCnt="3"/>
      <dgm:spPr/>
      <dgm:t>
        <a:bodyPr/>
        <a:lstStyle/>
        <a:p>
          <a:endParaRPr lang="en-US"/>
        </a:p>
      </dgm:t>
    </dgm:pt>
    <dgm:pt modelId="{F38B7510-114B-054F-B7FC-E55A1C978F4A}" type="pres">
      <dgm:prSet presAssocID="{C3B7D2A7-0B5A-2740-BF25-89D1F94497AC}" presName="child" presStyleLbl="alignAccFollow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DB899-755B-444E-915E-34234A2F80E2}" type="pres">
      <dgm:prSet presAssocID="{19950FF9-8470-7747-845F-E9A0881FC9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DCBE4C9-9854-3443-A76A-5007F14AEB74}" type="pres">
      <dgm:prSet presAssocID="{B722BA2D-FE3B-4C4B-BDFA-C18A398FA12E}" presName="child" presStyleLbl="alignAccFollow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0CBA75-FA63-194D-BC4C-1A34F6325124}" type="presOf" srcId="{C95C6D39-A917-7C44-8CDF-AD78D7D13A9E}" destId="{F9F8FE6C-2B05-C445-8F1C-C2D56EC0B341}" srcOrd="0" destOrd="0" presId="urn:microsoft.com/office/officeart/2005/8/layout/lProcess1"/>
    <dgm:cxn modelId="{FDD76A37-5C5E-7B45-99CD-DA6A51FF1BCC}" srcId="{F7D7F520-7A7F-0D4C-874A-0C1B1FE2FAA3}" destId="{B722BA2D-FE3B-4C4B-BDFA-C18A398FA12E}" srcOrd="1" destOrd="0" parTransId="{E78C2D2E-AC5A-3641-A75F-FE913CF677BA}" sibTransId="{4840F145-E8BB-FE45-95D0-9E0FF4BC1083}"/>
    <dgm:cxn modelId="{F716BA28-B58E-D54A-A25A-6F4B95EBA572}" type="presOf" srcId="{3C9583AA-D3EE-774A-8EAA-7500994291C4}" destId="{A7450743-EE58-D742-9C11-C40E3AA314B2}" srcOrd="0" destOrd="0" presId="urn:microsoft.com/office/officeart/2005/8/layout/lProcess1"/>
    <dgm:cxn modelId="{462ACCDA-B6D8-B44B-B083-948358FE394F}" type="presOf" srcId="{679BC3F0-BCA5-BB48-9ABC-54DB1CB51F90}" destId="{878E7D38-9573-7A46-8835-570D9ED3C168}" srcOrd="0" destOrd="0" presId="urn:microsoft.com/office/officeart/2005/8/layout/lProcess1"/>
    <dgm:cxn modelId="{AA6240AD-8A54-5540-B26B-EE06FB4BA937}" type="presOf" srcId="{19950FF9-8470-7747-845F-E9A0881FC9DE}" destId="{74BDB899-755B-444E-915E-34234A2F80E2}" srcOrd="0" destOrd="0" presId="urn:microsoft.com/office/officeart/2005/8/layout/lProcess1"/>
    <dgm:cxn modelId="{D4B8EAFA-C2F1-334F-9D26-8CF4736C2269}" srcId="{F7D7F520-7A7F-0D4C-874A-0C1B1FE2FAA3}" destId="{C3B7D2A7-0B5A-2740-BF25-89D1F94497AC}" srcOrd="0" destOrd="0" parTransId="{3C9583AA-D3EE-774A-8EAA-7500994291C4}" sibTransId="{19950FF9-8470-7747-845F-E9A0881FC9DE}"/>
    <dgm:cxn modelId="{6D8447D9-98FA-4043-AF6D-71A67C15970E}" srcId="{555B3221-A1AA-EE4A-9287-51CB00EF629B}" destId="{C95C6D39-A917-7C44-8CDF-AD78D7D13A9E}" srcOrd="0" destOrd="0" parTransId="{0ED547F4-4078-A740-8798-719C7616667E}" sibTransId="{54902DE5-EA1F-9143-8EB2-D11FC402CDE5}"/>
    <dgm:cxn modelId="{1E1F441A-EFE5-1343-8043-35420BE38CC3}" type="presOf" srcId="{B722BA2D-FE3B-4C4B-BDFA-C18A398FA12E}" destId="{9DCBE4C9-9854-3443-A76A-5007F14AEB74}" srcOrd="0" destOrd="0" presId="urn:microsoft.com/office/officeart/2005/8/layout/lProcess1"/>
    <dgm:cxn modelId="{4B40BD18-15AB-2D46-A73B-39D6C5D21E44}" type="presOf" srcId="{555B3221-A1AA-EE4A-9287-51CB00EF629B}" destId="{08FB8707-5968-EB41-8DA8-E1DF65C7E8F2}" srcOrd="0" destOrd="0" presId="urn:microsoft.com/office/officeart/2005/8/layout/lProcess1"/>
    <dgm:cxn modelId="{77244754-6C12-1848-AE3B-5053201E3AB5}" srcId="{555B3221-A1AA-EE4A-9287-51CB00EF629B}" destId="{F7D7F520-7A7F-0D4C-874A-0C1B1FE2FAA3}" srcOrd="1" destOrd="0" parTransId="{21D286F1-0176-A64B-AB45-1B7596619535}" sibTransId="{5412560A-7FF0-9F4D-B311-2D980E880CBA}"/>
    <dgm:cxn modelId="{9809D58C-A8B5-E64D-A782-B58FF8F0A980}" type="presOf" srcId="{BBA68DBE-B48F-4444-97BF-738D21DDA803}" destId="{944F2D45-0854-FF4F-9A45-0B5FBB9415E6}" srcOrd="0" destOrd="0" presId="urn:microsoft.com/office/officeart/2005/8/layout/lProcess1"/>
    <dgm:cxn modelId="{0301AFC3-4B99-D34D-AED3-4C4D007871B1}" type="presOf" srcId="{F7D7F520-7A7F-0D4C-874A-0C1B1FE2FAA3}" destId="{DB54DFA3-E01E-B442-9482-07C506B84309}" srcOrd="0" destOrd="0" presId="urn:microsoft.com/office/officeart/2005/8/layout/lProcess1"/>
    <dgm:cxn modelId="{E71753C8-EA00-1B49-8C69-2965C7C48A77}" srcId="{C95C6D39-A917-7C44-8CDF-AD78D7D13A9E}" destId="{679BC3F0-BCA5-BB48-9ABC-54DB1CB51F90}" srcOrd="0" destOrd="0" parTransId="{BBA68DBE-B48F-4444-97BF-738D21DDA803}" sibTransId="{F4A814A5-248E-634D-863B-30CBBB67470E}"/>
    <dgm:cxn modelId="{5F4C7556-04E2-4E41-872B-08F8A136236D}" type="presOf" srcId="{C3B7D2A7-0B5A-2740-BF25-89D1F94497AC}" destId="{F38B7510-114B-054F-B7FC-E55A1C978F4A}" srcOrd="0" destOrd="0" presId="urn:microsoft.com/office/officeart/2005/8/layout/lProcess1"/>
    <dgm:cxn modelId="{7E160493-103D-1047-B82C-CC3B1F1322EE}" type="presParOf" srcId="{08FB8707-5968-EB41-8DA8-E1DF65C7E8F2}" destId="{2532FA87-D769-1D42-AB78-CE1DD73AD7AB}" srcOrd="0" destOrd="0" presId="urn:microsoft.com/office/officeart/2005/8/layout/lProcess1"/>
    <dgm:cxn modelId="{6869074A-6C95-534C-B536-2F7F57883746}" type="presParOf" srcId="{2532FA87-D769-1D42-AB78-CE1DD73AD7AB}" destId="{F9F8FE6C-2B05-C445-8F1C-C2D56EC0B341}" srcOrd="0" destOrd="0" presId="urn:microsoft.com/office/officeart/2005/8/layout/lProcess1"/>
    <dgm:cxn modelId="{8F6CB389-31B1-6349-90D6-6BAE0AC6F928}" type="presParOf" srcId="{2532FA87-D769-1D42-AB78-CE1DD73AD7AB}" destId="{944F2D45-0854-FF4F-9A45-0B5FBB9415E6}" srcOrd="1" destOrd="0" presId="urn:microsoft.com/office/officeart/2005/8/layout/lProcess1"/>
    <dgm:cxn modelId="{0ACE3EAB-36A5-4349-B973-B4DDAD5DB6E7}" type="presParOf" srcId="{2532FA87-D769-1D42-AB78-CE1DD73AD7AB}" destId="{878E7D38-9573-7A46-8835-570D9ED3C168}" srcOrd="2" destOrd="0" presId="urn:microsoft.com/office/officeart/2005/8/layout/lProcess1"/>
    <dgm:cxn modelId="{B2113305-B01E-D74B-8E13-51D988571C36}" type="presParOf" srcId="{08FB8707-5968-EB41-8DA8-E1DF65C7E8F2}" destId="{B75A9732-37E4-1E46-8595-BA1578DDD763}" srcOrd="1" destOrd="0" presId="urn:microsoft.com/office/officeart/2005/8/layout/lProcess1"/>
    <dgm:cxn modelId="{B8C780B8-A6A0-1B49-A1AB-08DAE2E0996D}" type="presParOf" srcId="{08FB8707-5968-EB41-8DA8-E1DF65C7E8F2}" destId="{45974EAB-6CCB-0B45-AC7B-2899D7F8A3EF}" srcOrd="2" destOrd="0" presId="urn:microsoft.com/office/officeart/2005/8/layout/lProcess1"/>
    <dgm:cxn modelId="{E6E4B88A-527E-624E-BF97-B767E6ADB5F6}" type="presParOf" srcId="{45974EAB-6CCB-0B45-AC7B-2899D7F8A3EF}" destId="{DB54DFA3-E01E-B442-9482-07C506B84309}" srcOrd="0" destOrd="0" presId="urn:microsoft.com/office/officeart/2005/8/layout/lProcess1"/>
    <dgm:cxn modelId="{372BCAAD-2A01-124B-B2C1-51AA679D48C9}" type="presParOf" srcId="{45974EAB-6CCB-0B45-AC7B-2899D7F8A3EF}" destId="{A7450743-EE58-D742-9C11-C40E3AA314B2}" srcOrd="1" destOrd="0" presId="urn:microsoft.com/office/officeart/2005/8/layout/lProcess1"/>
    <dgm:cxn modelId="{ADA0F9D6-0270-3949-9ED6-7A44E4D5A1CC}" type="presParOf" srcId="{45974EAB-6CCB-0B45-AC7B-2899D7F8A3EF}" destId="{F38B7510-114B-054F-B7FC-E55A1C978F4A}" srcOrd="2" destOrd="0" presId="urn:microsoft.com/office/officeart/2005/8/layout/lProcess1"/>
    <dgm:cxn modelId="{91F21F17-244F-164C-A4E9-94643AFDCD0E}" type="presParOf" srcId="{45974EAB-6CCB-0B45-AC7B-2899D7F8A3EF}" destId="{74BDB899-755B-444E-915E-34234A2F80E2}" srcOrd="3" destOrd="0" presId="urn:microsoft.com/office/officeart/2005/8/layout/lProcess1"/>
    <dgm:cxn modelId="{5168927A-10EC-1F4D-A3E6-FFF170505B7B}" type="presParOf" srcId="{45974EAB-6CCB-0B45-AC7B-2899D7F8A3EF}" destId="{9DCBE4C9-9854-3443-A76A-5007F14AEB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E7672C5-E3D7-E94C-9FA6-32B5B5EEB40D}" type="doc">
      <dgm:prSet loTypeId="urn:microsoft.com/office/officeart/2005/8/layout/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419C-1A5F-DD4C-BAC7-3A75E7BBCDD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400" dirty="0" smtClean="0"/>
            <a:t>save the context of the processor</a:t>
          </a:r>
          <a:endParaRPr lang="en-US" sz="1400" dirty="0"/>
        </a:p>
      </dgm:t>
    </dgm:pt>
    <dgm:pt modelId="{716C1250-83AA-9349-858A-5E116580B781}" type="parTrans" cxnId="{753089A2-F994-E642-A1D6-CC6132C64B6A}">
      <dgm:prSet/>
      <dgm:spPr/>
      <dgm:t>
        <a:bodyPr/>
        <a:lstStyle/>
        <a:p>
          <a:endParaRPr lang="en-US"/>
        </a:p>
      </dgm:t>
    </dgm:pt>
    <dgm:pt modelId="{2099D60C-3BE6-EF4D-9DB4-EFCD854F47B5}" type="sibTrans" cxnId="{753089A2-F994-E642-A1D6-CC6132C64B6A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512ECD95-0590-DF48-82AF-9004224EC34D}">
      <dgm:prSet custT="1"/>
      <dgm:spPr/>
      <dgm:t>
        <a:bodyPr/>
        <a:lstStyle/>
        <a:p>
          <a:r>
            <a:rPr lang="en-US" sz="1400" dirty="0" smtClean="0"/>
            <a:t>update the process control block of the process currently in the Running state</a:t>
          </a:r>
        </a:p>
      </dgm:t>
    </dgm:pt>
    <dgm:pt modelId="{68E010A8-7AE3-5B46-BECC-9041E62550A5}" type="parTrans" cxnId="{7C82BA14-E0F8-824A-9142-1FE51D38C079}">
      <dgm:prSet/>
      <dgm:spPr/>
      <dgm:t>
        <a:bodyPr/>
        <a:lstStyle/>
        <a:p>
          <a:endParaRPr lang="en-US"/>
        </a:p>
      </dgm:t>
    </dgm:pt>
    <dgm:pt modelId="{0041A0A6-8C1C-DC49-9BA9-4990AE746A39}" type="sibTrans" cxnId="{7C82BA14-E0F8-824A-9142-1FE51D38C079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F48C2693-41E3-F74D-9C08-33448EED6769}">
      <dgm:prSet custT="1"/>
      <dgm:spPr/>
      <dgm:t>
        <a:bodyPr/>
        <a:lstStyle/>
        <a:p>
          <a:r>
            <a:rPr lang="en-US" sz="1400" dirty="0" smtClean="0"/>
            <a:t>move the process control block of this process to the appropriate queue</a:t>
          </a:r>
        </a:p>
      </dgm:t>
    </dgm:pt>
    <dgm:pt modelId="{0A714C79-7C65-E249-91B8-3102722D2652}" type="parTrans" cxnId="{6E3688D8-B567-B147-A69B-C42C1F5B629A}">
      <dgm:prSet/>
      <dgm:spPr/>
      <dgm:t>
        <a:bodyPr/>
        <a:lstStyle/>
        <a:p>
          <a:endParaRPr lang="en-US"/>
        </a:p>
      </dgm:t>
    </dgm:pt>
    <dgm:pt modelId="{D9109AE6-731E-0D4E-BC63-26A0BFB46CD8}" type="sibTrans" cxnId="{6E3688D8-B567-B147-A69B-C42C1F5B629A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640FA55A-B11E-0845-B5D2-CB0C9388494F}">
      <dgm:prSet custT="1"/>
      <dgm:spPr/>
      <dgm:t>
        <a:bodyPr/>
        <a:lstStyle/>
        <a:p>
          <a:r>
            <a:rPr lang="en-US" sz="1400" dirty="0" smtClean="0"/>
            <a:t>select another process for execution</a:t>
          </a:r>
        </a:p>
      </dgm:t>
    </dgm:pt>
    <dgm:pt modelId="{BF6D80BC-BF2B-A346-B803-5B6FB9A60B0B}" type="parTrans" cxnId="{98E0B298-EF9D-8C4C-9081-239351BF5DC5}">
      <dgm:prSet/>
      <dgm:spPr/>
      <dgm:t>
        <a:bodyPr/>
        <a:lstStyle/>
        <a:p>
          <a:endParaRPr lang="en-US"/>
        </a:p>
      </dgm:t>
    </dgm:pt>
    <dgm:pt modelId="{51773720-7A67-354A-87D9-2EA907FAEC80}" type="sibTrans" cxnId="{98E0B298-EF9D-8C4C-9081-239351BF5DC5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9188BA0A-8472-144C-BD50-669D98E0CDA5}">
      <dgm:prSet custT="1"/>
      <dgm:spPr/>
      <dgm:t>
        <a:bodyPr/>
        <a:lstStyle/>
        <a:p>
          <a:r>
            <a:rPr lang="en-US" sz="1400" dirty="0" smtClean="0"/>
            <a:t>update the process control block of the process selected</a:t>
          </a:r>
        </a:p>
      </dgm:t>
    </dgm:pt>
    <dgm:pt modelId="{6A27F4D7-2E57-A149-BAD5-1FE8A25061F8}" type="parTrans" cxnId="{FD5CFD8F-E47B-AF40-8CC8-3A30DC94A745}">
      <dgm:prSet/>
      <dgm:spPr/>
      <dgm:t>
        <a:bodyPr/>
        <a:lstStyle/>
        <a:p>
          <a:endParaRPr lang="en-US"/>
        </a:p>
      </dgm:t>
    </dgm:pt>
    <dgm:pt modelId="{CAB6DF6B-6736-C14C-937D-693069BB37B7}" type="sibTrans" cxnId="{FD5CFD8F-E47B-AF40-8CC8-3A30DC94A745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C7ACAA0F-8428-7D47-B0D7-3099F7B8FCFB}">
      <dgm:prSet custT="1"/>
      <dgm:spPr/>
      <dgm:t>
        <a:bodyPr/>
        <a:lstStyle/>
        <a:p>
          <a:r>
            <a:rPr lang="en-US" sz="1400" dirty="0" smtClean="0"/>
            <a:t>update memory management data structures</a:t>
          </a:r>
        </a:p>
      </dgm:t>
    </dgm:pt>
    <dgm:pt modelId="{F3109578-3B0A-6C48-B17C-57B86EEFBF57}" type="parTrans" cxnId="{6E1C0960-E951-434A-961B-B63123B7DB7B}">
      <dgm:prSet/>
      <dgm:spPr/>
      <dgm:t>
        <a:bodyPr/>
        <a:lstStyle/>
        <a:p>
          <a:endParaRPr lang="en-US"/>
        </a:p>
      </dgm:t>
    </dgm:pt>
    <dgm:pt modelId="{AF6AB856-1A50-9C43-9ADC-A4F06038663D}" type="sibTrans" cxnId="{6E1C0960-E951-434A-961B-B63123B7DB7B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F6F247A7-2220-1A40-9750-19741E41E590}">
      <dgm:prSet custT="1"/>
      <dgm:spPr/>
      <dgm:t>
        <a:bodyPr/>
        <a:lstStyle/>
        <a:p>
          <a:r>
            <a:rPr lang="en-US" sz="1400" dirty="0" smtClean="0"/>
            <a:t>restore the context of the processor to that which existed at the time the selected process was last switched out</a:t>
          </a:r>
          <a:endParaRPr lang="en-NZ" sz="1400" dirty="0" smtClean="0"/>
        </a:p>
      </dgm:t>
    </dgm:pt>
    <dgm:pt modelId="{F69339D0-ECB8-2347-8E5D-4E5AE6C003C6}" type="parTrans" cxnId="{99F7B742-A072-8C4F-B175-FB8438FF6B78}">
      <dgm:prSet/>
      <dgm:spPr/>
      <dgm:t>
        <a:bodyPr/>
        <a:lstStyle/>
        <a:p>
          <a:endParaRPr lang="en-US"/>
        </a:p>
      </dgm:t>
    </dgm:pt>
    <dgm:pt modelId="{C8B886FF-235B-3F4B-BD08-127D3B528BAB}" type="sibTrans" cxnId="{99F7B742-A072-8C4F-B175-FB8438FF6B78}">
      <dgm:prSet/>
      <dgm:spPr/>
      <dgm:t>
        <a:bodyPr/>
        <a:lstStyle/>
        <a:p>
          <a:endParaRPr lang="en-US"/>
        </a:p>
      </dgm:t>
    </dgm:pt>
    <dgm:pt modelId="{7A55DE4A-BC27-1944-8E77-CBAE34C951B8}" type="pres">
      <dgm:prSet presAssocID="{9E7672C5-E3D7-E94C-9FA6-32B5B5EEB40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3D3BDD-AEEA-5940-BEF7-E4CEB4F3E8D7}" type="pres">
      <dgm:prSet presAssocID="{7236419C-1A5F-DD4C-BAC7-3A75E7BBCDD9}" presName="node" presStyleLbl="node1" presStyleIdx="0" presStyleCnt="7" custLinFactNeighborX="66011" custLinFactNeighborY="-56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6BB91-3B87-DA40-B6AE-2A5108A2EF2F}" type="pres">
      <dgm:prSet presAssocID="{2099D60C-3BE6-EF4D-9DB4-EFCD854F47B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004FA4B3-4998-2945-B776-017C90EC168C}" type="pres">
      <dgm:prSet presAssocID="{2099D60C-3BE6-EF4D-9DB4-EFCD854F47B5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CC1E542-A582-F347-92E2-47FFAB05B4F4}" type="pres">
      <dgm:prSet presAssocID="{512ECD95-0590-DF48-82AF-9004224EC34D}" presName="node" presStyleLbl="node1" presStyleIdx="1" presStyleCnt="7" custScaleX="98345" custScaleY="120343" custLinFactNeighborX="63223" custLinFactNeighborY="-482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3AE9C-3248-D543-A4CF-FBBF3E8FEF02}" type="pres">
      <dgm:prSet presAssocID="{0041A0A6-8C1C-DC49-9BA9-4990AE746A39}" presName="sibTrans" presStyleLbl="sibTrans2D1" presStyleIdx="1" presStyleCnt="6"/>
      <dgm:spPr/>
      <dgm:t>
        <a:bodyPr/>
        <a:lstStyle/>
        <a:p>
          <a:endParaRPr lang="en-US"/>
        </a:p>
      </dgm:t>
    </dgm:pt>
    <dgm:pt modelId="{373AAE06-BB4C-5B45-B86C-ECC2CDC0D6A5}" type="pres">
      <dgm:prSet presAssocID="{0041A0A6-8C1C-DC49-9BA9-4990AE746A39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A3273C6-06DA-2A4F-9E7A-C786AEC7AEAC}" type="pres">
      <dgm:prSet presAssocID="{F48C2693-41E3-F74D-9C08-33448EED6769}" presName="node" presStyleLbl="node1" presStyleIdx="2" presStyleCnt="7" custLinFactNeighborX="69897" custLinFactNeighborY="-482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60C38-FF45-9045-A810-1BF24480C61F}" type="pres">
      <dgm:prSet presAssocID="{D9109AE6-731E-0D4E-BC63-26A0BFB46CD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37E27AC-C956-8946-9215-BDF0F1FFEAEC}" type="pres">
      <dgm:prSet presAssocID="{D9109AE6-731E-0D4E-BC63-26A0BFB46CD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26859DC-81AC-A14D-930E-03D3AB419642}" type="pres">
      <dgm:prSet presAssocID="{640FA55A-B11E-0845-B5D2-CB0C9388494F}" presName="node" presStyleLbl="node1" presStyleIdx="3" presStyleCnt="7" custLinFactY="17345" custLinFactNeighborX="-7483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C6834-FB35-294F-B4C8-3486D3ACB1FC}" type="pres">
      <dgm:prSet presAssocID="{51773720-7A67-354A-87D9-2EA907FAEC8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154FEDF-EF7F-254C-B605-0D3C10E012F1}" type="pres">
      <dgm:prSet presAssocID="{51773720-7A67-354A-87D9-2EA907FAEC8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DDF3FDD6-440B-A94B-BF4E-63FA31DC858B}" type="pres">
      <dgm:prSet presAssocID="{9188BA0A-8472-144C-BD50-669D98E0CDA5}" presName="node" presStyleLbl="node1" presStyleIdx="4" presStyleCnt="7" custLinFactNeighborX="-60640" custLinFactNeighborY="849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39FAD-D619-4A49-8F9B-6ACE90C6968A}" type="pres">
      <dgm:prSet presAssocID="{CAB6DF6B-6736-C14C-937D-693069BB37B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DE86167-FED6-484B-9B39-75818C30BE68}" type="pres">
      <dgm:prSet presAssocID="{CAB6DF6B-6736-C14C-937D-693069BB37B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345D1EA6-731A-154F-A4B5-AB0B53187FB6}" type="pres">
      <dgm:prSet presAssocID="{C7ACAA0F-8428-7D47-B0D7-3099F7B8FCFB}" presName="node" presStyleLbl="node1" presStyleIdx="5" presStyleCnt="7" custLinFactNeighborX="-57851" custLinFactNeighborY="77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6E1CA-56DC-124D-8077-6C5DF4D18494}" type="pres">
      <dgm:prSet presAssocID="{AF6AB856-1A50-9C43-9ADC-A4F06038663D}" presName="sibTrans" presStyleLbl="sibTrans2D1" presStyleIdx="5" presStyleCnt="6" custAng="21334575"/>
      <dgm:spPr/>
      <dgm:t>
        <a:bodyPr/>
        <a:lstStyle/>
        <a:p>
          <a:endParaRPr lang="en-US"/>
        </a:p>
      </dgm:t>
    </dgm:pt>
    <dgm:pt modelId="{38D5BF3C-9979-B747-9345-3CDBC081EE76}" type="pres">
      <dgm:prSet presAssocID="{AF6AB856-1A50-9C43-9ADC-A4F06038663D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47648A24-091E-A440-9803-7FF254809863}" type="pres">
      <dgm:prSet presAssocID="{F6F247A7-2220-1A40-9750-19741E41E590}" presName="node" presStyleLbl="node1" presStyleIdx="6" presStyleCnt="7" custScaleX="108183" custScaleY="162651" custLinFactNeighborX="-98926" custLinFactNeighborY="53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A03563-94B6-5249-8094-BE886B434461}" type="presOf" srcId="{CAB6DF6B-6736-C14C-937D-693069BB37B7}" destId="{13239FAD-D619-4A49-8F9B-6ACE90C6968A}" srcOrd="0" destOrd="0" presId="urn:microsoft.com/office/officeart/2005/8/layout/process5"/>
    <dgm:cxn modelId="{55B03DAA-0D12-6645-BA76-E91823B869FE}" type="presOf" srcId="{CAB6DF6B-6736-C14C-937D-693069BB37B7}" destId="{7DE86167-FED6-484B-9B39-75818C30BE68}" srcOrd="1" destOrd="0" presId="urn:microsoft.com/office/officeart/2005/8/layout/process5"/>
    <dgm:cxn modelId="{7C82BA14-E0F8-824A-9142-1FE51D38C079}" srcId="{9E7672C5-E3D7-E94C-9FA6-32B5B5EEB40D}" destId="{512ECD95-0590-DF48-82AF-9004224EC34D}" srcOrd="1" destOrd="0" parTransId="{68E010A8-7AE3-5B46-BECC-9041E62550A5}" sibTransId="{0041A0A6-8C1C-DC49-9BA9-4990AE746A39}"/>
    <dgm:cxn modelId="{31C9D956-266A-334B-8E3F-A7454C43B802}" type="presOf" srcId="{640FA55A-B11E-0845-B5D2-CB0C9388494F}" destId="{326859DC-81AC-A14D-930E-03D3AB419642}" srcOrd="0" destOrd="0" presId="urn:microsoft.com/office/officeart/2005/8/layout/process5"/>
    <dgm:cxn modelId="{668D9955-B2F5-AD43-B5E0-9FFDEE2FE828}" type="presOf" srcId="{2099D60C-3BE6-EF4D-9DB4-EFCD854F47B5}" destId="{004FA4B3-4998-2945-B776-017C90EC168C}" srcOrd="1" destOrd="0" presId="urn:microsoft.com/office/officeart/2005/8/layout/process5"/>
    <dgm:cxn modelId="{7D3DA721-4072-F042-AE63-48EF4041345B}" type="presOf" srcId="{AF6AB856-1A50-9C43-9ADC-A4F06038663D}" destId="{38D5BF3C-9979-B747-9345-3CDBC081EE76}" srcOrd="1" destOrd="0" presId="urn:microsoft.com/office/officeart/2005/8/layout/process5"/>
    <dgm:cxn modelId="{48AB8177-9B8A-0849-9012-823E94933C82}" type="presOf" srcId="{D9109AE6-731E-0D4E-BC63-26A0BFB46CD8}" destId="{A37E27AC-C956-8946-9215-BDF0F1FFEAEC}" srcOrd="1" destOrd="0" presId="urn:microsoft.com/office/officeart/2005/8/layout/process5"/>
    <dgm:cxn modelId="{FD5CFD8F-E47B-AF40-8CC8-3A30DC94A745}" srcId="{9E7672C5-E3D7-E94C-9FA6-32B5B5EEB40D}" destId="{9188BA0A-8472-144C-BD50-669D98E0CDA5}" srcOrd="4" destOrd="0" parTransId="{6A27F4D7-2E57-A149-BAD5-1FE8A25061F8}" sibTransId="{CAB6DF6B-6736-C14C-937D-693069BB37B7}"/>
    <dgm:cxn modelId="{F6804832-3AD3-3F46-B5BF-6AE340F19863}" type="presOf" srcId="{51773720-7A67-354A-87D9-2EA907FAEC80}" destId="{805C6834-FB35-294F-B4C8-3486D3ACB1FC}" srcOrd="0" destOrd="0" presId="urn:microsoft.com/office/officeart/2005/8/layout/process5"/>
    <dgm:cxn modelId="{B5F9F84A-D646-5747-BC7B-D73FD34BE746}" type="presOf" srcId="{F6F247A7-2220-1A40-9750-19741E41E590}" destId="{47648A24-091E-A440-9803-7FF254809863}" srcOrd="0" destOrd="0" presId="urn:microsoft.com/office/officeart/2005/8/layout/process5"/>
    <dgm:cxn modelId="{97BE54D4-6A14-B340-B66F-6675F28BA0FA}" type="presOf" srcId="{0041A0A6-8C1C-DC49-9BA9-4990AE746A39}" destId="{5C63AE9C-3248-D543-A4CF-FBBF3E8FEF02}" srcOrd="0" destOrd="0" presId="urn:microsoft.com/office/officeart/2005/8/layout/process5"/>
    <dgm:cxn modelId="{C075721B-112D-984D-AC37-1A98A2F1026C}" type="presOf" srcId="{D9109AE6-731E-0D4E-BC63-26A0BFB46CD8}" destId="{9D560C38-FF45-9045-A810-1BF24480C61F}" srcOrd="0" destOrd="0" presId="urn:microsoft.com/office/officeart/2005/8/layout/process5"/>
    <dgm:cxn modelId="{98E0B298-EF9D-8C4C-9081-239351BF5DC5}" srcId="{9E7672C5-E3D7-E94C-9FA6-32B5B5EEB40D}" destId="{640FA55A-B11E-0845-B5D2-CB0C9388494F}" srcOrd="3" destOrd="0" parTransId="{BF6D80BC-BF2B-A346-B803-5B6FB9A60B0B}" sibTransId="{51773720-7A67-354A-87D9-2EA907FAEC80}"/>
    <dgm:cxn modelId="{99F7B742-A072-8C4F-B175-FB8438FF6B78}" srcId="{9E7672C5-E3D7-E94C-9FA6-32B5B5EEB40D}" destId="{F6F247A7-2220-1A40-9750-19741E41E590}" srcOrd="6" destOrd="0" parTransId="{F69339D0-ECB8-2347-8E5D-4E5AE6C003C6}" sibTransId="{C8B886FF-235B-3F4B-BD08-127D3B528BAB}"/>
    <dgm:cxn modelId="{D5AF8F0B-651E-E44E-9919-AB4BE25F8C9B}" type="presOf" srcId="{2099D60C-3BE6-EF4D-9DB4-EFCD854F47B5}" destId="{2006BB91-3B87-DA40-B6AE-2A5108A2EF2F}" srcOrd="0" destOrd="0" presId="urn:microsoft.com/office/officeart/2005/8/layout/process5"/>
    <dgm:cxn modelId="{AE4257E3-E5AC-974A-A428-57FA7109707A}" type="presOf" srcId="{9E7672C5-E3D7-E94C-9FA6-32B5B5EEB40D}" destId="{7A55DE4A-BC27-1944-8E77-CBAE34C951B8}" srcOrd="0" destOrd="0" presId="urn:microsoft.com/office/officeart/2005/8/layout/process5"/>
    <dgm:cxn modelId="{A64477CF-7CD6-CC43-9F33-D5A0AF628BA7}" type="presOf" srcId="{F48C2693-41E3-F74D-9C08-33448EED6769}" destId="{7A3273C6-06DA-2A4F-9E7A-C786AEC7AEAC}" srcOrd="0" destOrd="0" presId="urn:microsoft.com/office/officeart/2005/8/layout/process5"/>
    <dgm:cxn modelId="{6462CCBD-DE73-7647-AA9E-22C162813A4D}" type="presOf" srcId="{C7ACAA0F-8428-7D47-B0D7-3099F7B8FCFB}" destId="{345D1EA6-731A-154F-A4B5-AB0B53187FB6}" srcOrd="0" destOrd="0" presId="urn:microsoft.com/office/officeart/2005/8/layout/process5"/>
    <dgm:cxn modelId="{753089A2-F994-E642-A1D6-CC6132C64B6A}" srcId="{9E7672C5-E3D7-E94C-9FA6-32B5B5EEB40D}" destId="{7236419C-1A5F-DD4C-BAC7-3A75E7BBCDD9}" srcOrd="0" destOrd="0" parTransId="{716C1250-83AA-9349-858A-5E116580B781}" sibTransId="{2099D60C-3BE6-EF4D-9DB4-EFCD854F47B5}"/>
    <dgm:cxn modelId="{6E3688D8-B567-B147-A69B-C42C1F5B629A}" srcId="{9E7672C5-E3D7-E94C-9FA6-32B5B5EEB40D}" destId="{F48C2693-41E3-F74D-9C08-33448EED6769}" srcOrd="2" destOrd="0" parTransId="{0A714C79-7C65-E249-91B8-3102722D2652}" sibTransId="{D9109AE6-731E-0D4E-BC63-26A0BFB46CD8}"/>
    <dgm:cxn modelId="{DE968BFB-EF3F-964E-90DE-266DC54F2A99}" type="presOf" srcId="{512ECD95-0590-DF48-82AF-9004224EC34D}" destId="{BCC1E542-A582-F347-92E2-47FFAB05B4F4}" srcOrd="0" destOrd="0" presId="urn:microsoft.com/office/officeart/2005/8/layout/process5"/>
    <dgm:cxn modelId="{2CBAFDDB-D778-A74D-8A91-7086906DAA54}" type="presOf" srcId="{AF6AB856-1A50-9C43-9ADC-A4F06038663D}" destId="{51D6E1CA-56DC-124D-8077-6C5DF4D18494}" srcOrd="0" destOrd="0" presId="urn:microsoft.com/office/officeart/2005/8/layout/process5"/>
    <dgm:cxn modelId="{91F1BD3E-D32B-A34D-95AB-6C87030C8642}" type="presOf" srcId="{9188BA0A-8472-144C-BD50-669D98E0CDA5}" destId="{DDF3FDD6-440B-A94B-BF4E-63FA31DC858B}" srcOrd="0" destOrd="0" presId="urn:microsoft.com/office/officeart/2005/8/layout/process5"/>
    <dgm:cxn modelId="{6E1C0960-E951-434A-961B-B63123B7DB7B}" srcId="{9E7672C5-E3D7-E94C-9FA6-32B5B5EEB40D}" destId="{C7ACAA0F-8428-7D47-B0D7-3099F7B8FCFB}" srcOrd="5" destOrd="0" parTransId="{F3109578-3B0A-6C48-B17C-57B86EEFBF57}" sibTransId="{AF6AB856-1A50-9C43-9ADC-A4F06038663D}"/>
    <dgm:cxn modelId="{0D0138F7-2F4B-1E46-89E6-48B7983C6968}" type="presOf" srcId="{7236419C-1A5F-DD4C-BAC7-3A75E7BBCDD9}" destId="{2C3D3BDD-AEEA-5940-BEF7-E4CEB4F3E8D7}" srcOrd="0" destOrd="0" presId="urn:microsoft.com/office/officeart/2005/8/layout/process5"/>
    <dgm:cxn modelId="{A11A6EFA-64F5-FB47-AEAB-15F32C0B54C6}" type="presOf" srcId="{0041A0A6-8C1C-DC49-9BA9-4990AE746A39}" destId="{373AAE06-BB4C-5B45-B86C-ECC2CDC0D6A5}" srcOrd="1" destOrd="0" presId="urn:microsoft.com/office/officeart/2005/8/layout/process5"/>
    <dgm:cxn modelId="{5C28E2A4-CBC3-8D4E-B5F7-4DDBB1B43F17}" type="presOf" srcId="{51773720-7A67-354A-87D9-2EA907FAEC80}" destId="{A154FEDF-EF7F-254C-B605-0D3C10E012F1}" srcOrd="1" destOrd="0" presId="urn:microsoft.com/office/officeart/2005/8/layout/process5"/>
    <dgm:cxn modelId="{CEC095B8-5FD9-D148-98DC-5405D55F0C4B}" type="presParOf" srcId="{7A55DE4A-BC27-1944-8E77-CBAE34C951B8}" destId="{2C3D3BDD-AEEA-5940-BEF7-E4CEB4F3E8D7}" srcOrd="0" destOrd="0" presId="urn:microsoft.com/office/officeart/2005/8/layout/process5"/>
    <dgm:cxn modelId="{0CBCCA37-BAAE-324C-9398-A45DA34E4C88}" type="presParOf" srcId="{7A55DE4A-BC27-1944-8E77-CBAE34C951B8}" destId="{2006BB91-3B87-DA40-B6AE-2A5108A2EF2F}" srcOrd="1" destOrd="0" presId="urn:microsoft.com/office/officeart/2005/8/layout/process5"/>
    <dgm:cxn modelId="{3BA77265-4324-B144-ABAD-9755A3AE933A}" type="presParOf" srcId="{2006BB91-3B87-DA40-B6AE-2A5108A2EF2F}" destId="{004FA4B3-4998-2945-B776-017C90EC168C}" srcOrd="0" destOrd="0" presId="urn:microsoft.com/office/officeart/2005/8/layout/process5"/>
    <dgm:cxn modelId="{7C7E0317-5CB3-BC43-9B99-8186615DAE6D}" type="presParOf" srcId="{7A55DE4A-BC27-1944-8E77-CBAE34C951B8}" destId="{BCC1E542-A582-F347-92E2-47FFAB05B4F4}" srcOrd="2" destOrd="0" presId="urn:microsoft.com/office/officeart/2005/8/layout/process5"/>
    <dgm:cxn modelId="{99B23E8F-9E54-9C44-A877-8B2FDB424563}" type="presParOf" srcId="{7A55DE4A-BC27-1944-8E77-CBAE34C951B8}" destId="{5C63AE9C-3248-D543-A4CF-FBBF3E8FEF02}" srcOrd="3" destOrd="0" presId="urn:microsoft.com/office/officeart/2005/8/layout/process5"/>
    <dgm:cxn modelId="{733FFD97-1E1D-EB45-9E51-0EE06C0AD708}" type="presParOf" srcId="{5C63AE9C-3248-D543-A4CF-FBBF3E8FEF02}" destId="{373AAE06-BB4C-5B45-B86C-ECC2CDC0D6A5}" srcOrd="0" destOrd="0" presId="urn:microsoft.com/office/officeart/2005/8/layout/process5"/>
    <dgm:cxn modelId="{ADFE0ECB-7E71-3C4F-A4C2-B10ECA083876}" type="presParOf" srcId="{7A55DE4A-BC27-1944-8E77-CBAE34C951B8}" destId="{7A3273C6-06DA-2A4F-9E7A-C786AEC7AEAC}" srcOrd="4" destOrd="0" presId="urn:microsoft.com/office/officeart/2005/8/layout/process5"/>
    <dgm:cxn modelId="{FD9ED437-17C3-4E41-BD96-EB66A4F62F16}" type="presParOf" srcId="{7A55DE4A-BC27-1944-8E77-CBAE34C951B8}" destId="{9D560C38-FF45-9045-A810-1BF24480C61F}" srcOrd="5" destOrd="0" presId="urn:microsoft.com/office/officeart/2005/8/layout/process5"/>
    <dgm:cxn modelId="{89231A2E-B72E-D74B-9C3D-611243F31C67}" type="presParOf" srcId="{9D560C38-FF45-9045-A810-1BF24480C61F}" destId="{A37E27AC-C956-8946-9215-BDF0F1FFEAEC}" srcOrd="0" destOrd="0" presId="urn:microsoft.com/office/officeart/2005/8/layout/process5"/>
    <dgm:cxn modelId="{67507092-D839-D744-AACE-E37635A4BE90}" type="presParOf" srcId="{7A55DE4A-BC27-1944-8E77-CBAE34C951B8}" destId="{326859DC-81AC-A14D-930E-03D3AB419642}" srcOrd="6" destOrd="0" presId="urn:microsoft.com/office/officeart/2005/8/layout/process5"/>
    <dgm:cxn modelId="{FC903239-73EC-EA4E-98E2-8CA4CEFD9A26}" type="presParOf" srcId="{7A55DE4A-BC27-1944-8E77-CBAE34C951B8}" destId="{805C6834-FB35-294F-B4C8-3486D3ACB1FC}" srcOrd="7" destOrd="0" presId="urn:microsoft.com/office/officeart/2005/8/layout/process5"/>
    <dgm:cxn modelId="{CBF841ED-71F0-5C47-B903-C5004E4FA99C}" type="presParOf" srcId="{805C6834-FB35-294F-B4C8-3486D3ACB1FC}" destId="{A154FEDF-EF7F-254C-B605-0D3C10E012F1}" srcOrd="0" destOrd="0" presId="urn:microsoft.com/office/officeart/2005/8/layout/process5"/>
    <dgm:cxn modelId="{EECE91D2-185E-2D44-9B0F-10C6A560DC43}" type="presParOf" srcId="{7A55DE4A-BC27-1944-8E77-CBAE34C951B8}" destId="{DDF3FDD6-440B-A94B-BF4E-63FA31DC858B}" srcOrd="8" destOrd="0" presId="urn:microsoft.com/office/officeart/2005/8/layout/process5"/>
    <dgm:cxn modelId="{E75E9CC4-D1B8-F547-B520-B4BEE9AD0164}" type="presParOf" srcId="{7A55DE4A-BC27-1944-8E77-CBAE34C951B8}" destId="{13239FAD-D619-4A49-8F9B-6ACE90C6968A}" srcOrd="9" destOrd="0" presId="urn:microsoft.com/office/officeart/2005/8/layout/process5"/>
    <dgm:cxn modelId="{9F82C419-C153-A04F-B10D-9B9B971C2EEA}" type="presParOf" srcId="{13239FAD-D619-4A49-8F9B-6ACE90C6968A}" destId="{7DE86167-FED6-484B-9B39-75818C30BE68}" srcOrd="0" destOrd="0" presId="urn:microsoft.com/office/officeart/2005/8/layout/process5"/>
    <dgm:cxn modelId="{0CCB7A68-3926-BA41-9A38-14BF60F9F283}" type="presParOf" srcId="{7A55DE4A-BC27-1944-8E77-CBAE34C951B8}" destId="{345D1EA6-731A-154F-A4B5-AB0B53187FB6}" srcOrd="10" destOrd="0" presId="urn:microsoft.com/office/officeart/2005/8/layout/process5"/>
    <dgm:cxn modelId="{D784643C-58D7-464A-803B-18CC03879538}" type="presParOf" srcId="{7A55DE4A-BC27-1944-8E77-CBAE34C951B8}" destId="{51D6E1CA-56DC-124D-8077-6C5DF4D18494}" srcOrd="11" destOrd="0" presId="urn:microsoft.com/office/officeart/2005/8/layout/process5"/>
    <dgm:cxn modelId="{1083EA9B-0526-2549-BC36-74A5ECDC71C6}" type="presParOf" srcId="{51D6E1CA-56DC-124D-8077-6C5DF4D18494}" destId="{38D5BF3C-9979-B747-9345-3CDBC081EE76}" srcOrd="0" destOrd="0" presId="urn:microsoft.com/office/officeart/2005/8/layout/process5"/>
    <dgm:cxn modelId="{3A977DDA-704B-D74C-93CD-74D248ABEE0B}" type="presParOf" srcId="{7A55DE4A-BC27-1944-8E77-CBAE34C951B8}" destId="{47648A24-091E-A440-9803-7FF254809863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1AE4C5-B34E-B04C-863C-E46FFAA4324B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A3418E-DB4B-FF42-B123-DBBD66736BD7}">
      <dgm:prSet phldrT="[Text]"/>
      <dgm:spPr>
        <a:solidFill>
          <a:schemeClr val="accent6"/>
        </a:solidFill>
        <a:ln>
          <a:solidFill>
            <a:schemeClr val="accent6"/>
          </a:solidFill>
        </a:ln>
        <a:effectLst/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FA04BA07-BCD5-2142-8676-BFEF0E3B71DF}" type="parTrans" cxnId="{3220F3C0-7C7A-7D4B-897B-58B80CBF0F4E}">
      <dgm:prSet/>
      <dgm:spPr/>
      <dgm:t>
        <a:bodyPr/>
        <a:lstStyle/>
        <a:p>
          <a:endParaRPr lang="en-US"/>
        </a:p>
      </dgm:t>
    </dgm:pt>
    <dgm:pt modelId="{D9665C12-212D-C149-95FA-2C2E0D4140CE}" type="sibTrans" cxnId="{3220F3C0-7C7A-7D4B-897B-58B80CBF0F4E}">
      <dgm:prSet/>
      <dgm:spPr/>
      <dgm:t>
        <a:bodyPr/>
        <a:lstStyle/>
        <a:p>
          <a:endParaRPr lang="en-US"/>
        </a:p>
      </dgm:t>
    </dgm:pt>
    <dgm:pt modelId="{3779CFD1-782F-BE4B-89A7-D7DFF565E1C4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Allocate a slot in the process table for the new process</a:t>
          </a:r>
          <a:endParaRPr lang="en-US" dirty="0"/>
        </a:p>
      </dgm:t>
    </dgm:pt>
    <dgm:pt modelId="{AC9B584D-4AC9-DE4D-993D-55DB9D9AA3F9}" type="parTrans" cxnId="{502562B5-DFA6-2448-9764-FDE97D130820}">
      <dgm:prSet/>
      <dgm:spPr/>
      <dgm:t>
        <a:bodyPr/>
        <a:lstStyle/>
        <a:p>
          <a:endParaRPr lang="en-US"/>
        </a:p>
      </dgm:t>
    </dgm:pt>
    <dgm:pt modelId="{AAB55CD0-3683-EA4D-8725-75A55F4038BD}" type="sibTrans" cxnId="{502562B5-DFA6-2448-9764-FDE97D130820}">
      <dgm:prSet/>
      <dgm:spPr/>
      <dgm:t>
        <a:bodyPr/>
        <a:lstStyle/>
        <a:p>
          <a:endParaRPr lang="en-US"/>
        </a:p>
      </dgm:t>
    </dgm:pt>
    <dgm:pt modelId="{36E0E8A0-9D23-A745-B131-E1443F3FB08C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1404BCD4-0B01-584F-9553-F36FC69B6327}" type="parTrans" cxnId="{DE052205-2EBE-144E-8E21-2D56C3223C00}">
      <dgm:prSet/>
      <dgm:spPr/>
      <dgm:t>
        <a:bodyPr/>
        <a:lstStyle/>
        <a:p>
          <a:endParaRPr lang="en-US"/>
        </a:p>
      </dgm:t>
    </dgm:pt>
    <dgm:pt modelId="{FE4F06C5-7785-0E41-8120-3B4B38D50BAD}" type="sibTrans" cxnId="{DE052205-2EBE-144E-8E21-2D56C3223C00}">
      <dgm:prSet/>
      <dgm:spPr/>
      <dgm:t>
        <a:bodyPr/>
        <a:lstStyle/>
        <a:p>
          <a:endParaRPr lang="en-US"/>
        </a:p>
      </dgm:t>
    </dgm:pt>
    <dgm:pt modelId="{0A02D992-EF2C-9542-88FA-8321DA1BED4B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Assign a unique process ID to the child process</a:t>
          </a:r>
          <a:endParaRPr lang="en-US" dirty="0"/>
        </a:p>
      </dgm:t>
    </dgm:pt>
    <dgm:pt modelId="{7DF984F6-AF85-6141-8CAB-501769B62054}" type="parTrans" cxnId="{C29BBD3E-5B2B-2F44-AE08-E09FEC211C43}">
      <dgm:prSet/>
      <dgm:spPr/>
      <dgm:t>
        <a:bodyPr/>
        <a:lstStyle/>
        <a:p>
          <a:endParaRPr lang="en-US"/>
        </a:p>
      </dgm:t>
    </dgm:pt>
    <dgm:pt modelId="{7E8BA9DB-8229-8546-9BFC-4234DBFB60E7}" type="sibTrans" cxnId="{C29BBD3E-5B2B-2F44-AE08-E09FEC211C43}">
      <dgm:prSet/>
      <dgm:spPr/>
      <dgm:t>
        <a:bodyPr/>
        <a:lstStyle/>
        <a:p>
          <a:endParaRPr lang="en-US"/>
        </a:p>
      </dgm:t>
    </dgm:pt>
    <dgm:pt modelId="{8107A9A5-AF29-A94A-93C9-86A17090739D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194D5E64-4DCE-514A-8B6E-DAD267D3A496}" type="parTrans" cxnId="{E7DAFC9A-36D6-9B4C-9BB9-BAE53C685426}">
      <dgm:prSet/>
      <dgm:spPr/>
      <dgm:t>
        <a:bodyPr/>
        <a:lstStyle/>
        <a:p>
          <a:endParaRPr lang="en-US"/>
        </a:p>
      </dgm:t>
    </dgm:pt>
    <dgm:pt modelId="{A9D5C173-FFEC-3A4B-90FC-A22C12164719}" type="sibTrans" cxnId="{E7DAFC9A-36D6-9B4C-9BB9-BAE53C685426}">
      <dgm:prSet/>
      <dgm:spPr/>
      <dgm:t>
        <a:bodyPr/>
        <a:lstStyle/>
        <a:p>
          <a:endParaRPr lang="en-US"/>
        </a:p>
      </dgm:t>
    </dgm:pt>
    <dgm:pt modelId="{DBC54489-8F45-4843-B66E-41358F3602E9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Make a copy of the process image of the parent, with the exception of any shared memory</a:t>
          </a:r>
          <a:endParaRPr lang="en-US" dirty="0"/>
        </a:p>
      </dgm:t>
    </dgm:pt>
    <dgm:pt modelId="{3C73E3FD-AE55-094E-B4D4-71BC04766D1C}" type="parTrans" cxnId="{FAC2048F-2FFE-254E-B2B5-33C51D578449}">
      <dgm:prSet/>
      <dgm:spPr/>
      <dgm:t>
        <a:bodyPr/>
        <a:lstStyle/>
        <a:p>
          <a:endParaRPr lang="en-US"/>
        </a:p>
      </dgm:t>
    </dgm:pt>
    <dgm:pt modelId="{C63140C3-E4EA-2D4F-B352-2FF03E8CB2A9}" type="sibTrans" cxnId="{FAC2048F-2FFE-254E-B2B5-33C51D578449}">
      <dgm:prSet/>
      <dgm:spPr/>
      <dgm:t>
        <a:bodyPr/>
        <a:lstStyle/>
        <a:p>
          <a:endParaRPr lang="en-US"/>
        </a:p>
      </dgm:t>
    </dgm:pt>
    <dgm:pt modelId="{1DAC90B7-6707-834B-80BD-1DE5AD7AE15A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9E08E85-D14E-B946-A99B-029A9FEDE95C}" type="parTrans" cxnId="{7FD9EC4D-1085-884E-96A1-96E4A874E814}">
      <dgm:prSet/>
      <dgm:spPr/>
      <dgm:t>
        <a:bodyPr/>
        <a:lstStyle/>
        <a:p>
          <a:endParaRPr lang="en-US"/>
        </a:p>
      </dgm:t>
    </dgm:pt>
    <dgm:pt modelId="{B86CD9FD-DFA4-BB4F-B712-3440552602AD}" type="sibTrans" cxnId="{7FD9EC4D-1085-884E-96A1-96E4A874E814}">
      <dgm:prSet/>
      <dgm:spPr/>
      <dgm:t>
        <a:bodyPr/>
        <a:lstStyle/>
        <a:p>
          <a:endParaRPr lang="en-US"/>
        </a:p>
      </dgm:t>
    </dgm:pt>
    <dgm:pt modelId="{74CDD88A-549F-F944-B90E-DEA6878AEA99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DE7AB666-171E-0A4F-A5C0-1133F49195A2}" type="parTrans" cxnId="{E6692BEB-CF2B-E144-9584-8228470EA7CD}">
      <dgm:prSet/>
      <dgm:spPr/>
      <dgm:t>
        <a:bodyPr/>
        <a:lstStyle/>
        <a:p>
          <a:endParaRPr lang="en-US"/>
        </a:p>
      </dgm:t>
    </dgm:pt>
    <dgm:pt modelId="{4A35F8A7-96F2-8D40-8AA4-64E5659F286C}" type="sibTrans" cxnId="{E6692BEB-CF2B-E144-9584-8228470EA7CD}">
      <dgm:prSet/>
      <dgm:spPr/>
      <dgm:t>
        <a:bodyPr/>
        <a:lstStyle/>
        <a:p>
          <a:endParaRPr lang="en-US"/>
        </a:p>
      </dgm:t>
    </dgm:pt>
    <dgm:pt modelId="{F7D1969B-53A1-7645-97E9-91C4D72C24E4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33BEEC36-52EB-954C-BCAC-3DF201A8DEF0}" type="parTrans" cxnId="{CC8A9C78-F290-7E42-B54C-262460726544}">
      <dgm:prSet/>
      <dgm:spPr/>
      <dgm:t>
        <a:bodyPr/>
        <a:lstStyle/>
        <a:p>
          <a:endParaRPr lang="en-US"/>
        </a:p>
      </dgm:t>
    </dgm:pt>
    <dgm:pt modelId="{3819723D-8AEF-164A-8996-DE92AC7AB1FC}" type="sibTrans" cxnId="{CC8A9C78-F290-7E42-B54C-262460726544}">
      <dgm:prSet/>
      <dgm:spPr/>
      <dgm:t>
        <a:bodyPr/>
        <a:lstStyle/>
        <a:p>
          <a:endParaRPr lang="en-US"/>
        </a:p>
      </dgm:t>
    </dgm:pt>
    <dgm:pt modelId="{97D8BB99-6DD4-A64D-AD3A-DDED0AB5B805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Increments counters for any files owned by the parent, to reflect that an additional process now also owns those files</a:t>
          </a:r>
          <a:endParaRPr lang="en-US" dirty="0"/>
        </a:p>
      </dgm:t>
    </dgm:pt>
    <dgm:pt modelId="{D4EC0175-2A7B-7846-AEC0-2CED9DC198E0}" type="parTrans" cxnId="{9BC9AB2A-1BBE-4447-9A97-EAB40C96F907}">
      <dgm:prSet/>
      <dgm:spPr/>
      <dgm:t>
        <a:bodyPr/>
        <a:lstStyle/>
        <a:p>
          <a:endParaRPr lang="en-US"/>
        </a:p>
      </dgm:t>
    </dgm:pt>
    <dgm:pt modelId="{58F721F1-21CA-7241-BD54-46B71AC774F5}" type="sibTrans" cxnId="{9BC9AB2A-1BBE-4447-9A97-EAB40C96F907}">
      <dgm:prSet/>
      <dgm:spPr/>
      <dgm:t>
        <a:bodyPr/>
        <a:lstStyle/>
        <a:p>
          <a:endParaRPr lang="en-US"/>
        </a:p>
      </dgm:t>
    </dgm:pt>
    <dgm:pt modelId="{A4CC4A05-ABDB-754F-B02E-95B7654E0EF1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Assigns the child process to the Ready to Run state</a:t>
          </a:r>
          <a:endParaRPr lang="en-US" dirty="0"/>
        </a:p>
      </dgm:t>
    </dgm:pt>
    <dgm:pt modelId="{7EF3CBB4-1032-D043-84EF-69055739C31A}" type="parTrans" cxnId="{F2914AF2-33E1-844F-A905-FEC3A78D4E8B}">
      <dgm:prSet/>
      <dgm:spPr/>
      <dgm:t>
        <a:bodyPr/>
        <a:lstStyle/>
        <a:p>
          <a:endParaRPr lang="en-US"/>
        </a:p>
      </dgm:t>
    </dgm:pt>
    <dgm:pt modelId="{C0E8C3F6-7FE7-F741-886D-D60EF60160E5}" type="sibTrans" cxnId="{F2914AF2-33E1-844F-A905-FEC3A78D4E8B}">
      <dgm:prSet/>
      <dgm:spPr/>
      <dgm:t>
        <a:bodyPr/>
        <a:lstStyle/>
        <a:p>
          <a:endParaRPr lang="en-US"/>
        </a:p>
      </dgm:t>
    </dgm:pt>
    <dgm:pt modelId="{7EF551BC-457B-274E-8D4B-CC6895033FA5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NZ" dirty="0" smtClean="0"/>
            <a:t>Returns the ID number of the child to the parent process, and a 0 value to the child process</a:t>
          </a:r>
          <a:endParaRPr lang="en-US" dirty="0"/>
        </a:p>
      </dgm:t>
    </dgm:pt>
    <dgm:pt modelId="{DD47EC6E-971E-074C-94DF-2D30AF441B4A}" type="parTrans" cxnId="{BED3D458-34AC-1C44-BB3D-3B9541D29711}">
      <dgm:prSet/>
      <dgm:spPr/>
      <dgm:t>
        <a:bodyPr/>
        <a:lstStyle/>
        <a:p>
          <a:endParaRPr lang="en-US"/>
        </a:p>
      </dgm:t>
    </dgm:pt>
    <dgm:pt modelId="{C151EA55-0B67-C64E-AEB3-7ABF9CB63829}" type="sibTrans" cxnId="{BED3D458-34AC-1C44-BB3D-3B9541D29711}">
      <dgm:prSet/>
      <dgm:spPr/>
      <dgm:t>
        <a:bodyPr/>
        <a:lstStyle/>
        <a:p>
          <a:endParaRPr lang="en-US"/>
        </a:p>
      </dgm:t>
    </dgm:pt>
    <dgm:pt modelId="{8926A2B0-745B-6F4C-91B7-E5319D29BACB}" type="pres">
      <dgm:prSet presAssocID="{F81AE4C5-B34E-B04C-863C-E46FFAA4324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22AC7A-165F-A548-B86C-9568FB736BB0}" type="pres">
      <dgm:prSet presAssocID="{5DA3418E-DB4B-FF42-B123-DBBD66736BD7}" presName="composite" presStyleCnt="0"/>
      <dgm:spPr/>
    </dgm:pt>
    <dgm:pt modelId="{3ADE00C8-8936-9E44-9966-B4C9443960E7}" type="pres">
      <dgm:prSet presAssocID="{5DA3418E-DB4B-FF42-B123-DBBD66736BD7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6E0A4-4385-B342-8B67-3BFD80B681D3}" type="pres">
      <dgm:prSet presAssocID="{5DA3418E-DB4B-FF42-B123-DBBD66736BD7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784F3-6A36-E845-B5C4-6329C1ADFDB7}" type="pres">
      <dgm:prSet presAssocID="{D9665C12-212D-C149-95FA-2C2E0D4140CE}" presName="sp" presStyleCnt="0"/>
      <dgm:spPr/>
    </dgm:pt>
    <dgm:pt modelId="{4E32278F-E81C-0D45-A730-0D709D1AA132}" type="pres">
      <dgm:prSet presAssocID="{36E0E8A0-9D23-A745-B131-E1443F3FB08C}" presName="composite" presStyleCnt="0"/>
      <dgm:spPr/>
    </dgm:pt>
    <dgm:pt modelId="{DC049674-6133-A04F-8C71-4C489DF415B8}" type="pres">
      <dgm:prSet presAssocID="{36E0E8A0-9D23-A745-B131-E1443F3FB08C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7551D-665B-EF40-A4AE-19569D80B09F}" type="pres">
      <dgm:prSet presAssocID="{36E0E8A0-9D23-A745-B131-E1443F3FB08C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EFC02-6B0C-3545-B8BC-D9C3E1F865A4}" type="pres">
      <dgm:prSet presAssocID="{FE4F06C5-7785-0E41-8120-3B4B38D50BAD}" presName="sp" presStyleCnt="0"/>
      <dgm:spPr/>
    </dgm:pt>
    <dgm:pt modelId="{7BB093BB-1900-D54E-90F3-3DA57DCCBB04}" type="pres">
      <dgm:prSet presAssocID="{8107A9A5-AF29-A94A-93C9-86A17090739D}" presName="composite" presStyleCnt="0"/>
      <dgm:spPr/>
    </dgm:pt>
    <dgm:pt modelId="{60D3C4C0-DB41-9549-A77B-1596F4E9BADE}" type="pres">
      <dgm:prSet presAssocID="{8107A9A5-AF29-A94A-93C9-86A17090739D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D7F19-3597-CC45-BF98-95FE334E7847}" type="pres">
      <dgm:prSet presAssocID="{8107A9A5-AF29-A94A-93C9-86A17090739D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1B068-E88D-9E46-80B3-B064E16421EE}" type="pres">
      <dgm:prSet presAssocID="{A9D5C173-FFEC-3A4B-90FC-A22C12164719}" presName="sp" presStyleCnt="0"/>
      <dgm:spPr/>
    </dgm:pt>
    <dgm:pt modelId="{12BFE38E-AA77-9147-9563-5B2E10BB83CC}" type="pres">
      <dgm:prSet presAssocID="{1DAC90B7-6707-834B-80BD-1DE5AD7AE15A}" presName="composite" presStyleCnt="0"/>
      <dgm:spPr/>
    </dgm:pt>
    <dgm:pt modelId="{57F9225C-7463-394C-B866-B20156C2172A}" type="pres">
      <dgm:prSet presAssocID="{1DAC90B7-6707-834B-80BD-1DE5AD7AE15A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66159-239C-A947-93EB-FF89054E979D}" type="pres">
      <dgm:prSet presAssocID="{1DAC90B7-6707-834B-80BD-1DE5AD7AE15A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EDF77-AFD0-BF44-8E94-25003368AAB7}" type="pres">
      <dgm:prSet presAssocID="{B86CD9FD-DFA4-BB4F-B712-3440552602AD}" presName="sp" presStyleCnt="0"/>
      <dgm:spPr/>
    </dgm:pt>
    <dgm:pt modelId="{18E35F9B-2DE8-134E-A715-A6BE059FD35D}" type="pres">
      <dgm:prSet presAssocID="{74CDD88A-549F-F944-B90E-DEA6878AEA99}" presName="composite" presStyleCnt="0"/>
      <dgm:spPr/>
    </dgm:pt>
    <dgm:pt modelId="{44CC2E2D-F2DF-9041-993A-5C0D23E88755}" type="pres">
      <dgm:prSet presAssocID="{74CDD88A-549F-F944-B90E-DEA6878AEA99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46997-357D-6843-BF65-FD04875FAF4D}" type="pres">
      <dgm:prSet presAssocID="{74CDD88A-549F-F944-B90E-DEA6878AEA99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1E4CE-5D83-234A-A715-C9F0EC2D0BD2}" type="pres">
      <dgm:prSet presAssocID="{4A35F8A7-96F2-8D40-8AA4-64E5659F286C}" presName="sp" presStyleCnt="0"/>
      <dgm:spPr/>
    </dgm:pt>
    <dgm:pt modelId="{83C3BB4F-6C14-0340-A036-54A2C4F3EEEA}" type="pres">
      <dgm:prSet presAssocID="{F7D1969B-53A1-7645-97E9-91C4D72C24E4}" presName="composite" presStyleCnt="0"/>
      <dgm:spPr/>
    </dgm:pt>
    <dgm:pt modelId="{A78E5709-1C0A-D648-AB3D-891FA8B66E39}" type="pres">
      <dgm:prSet presAssocID="{F7D1969B-53A1-7645-97E9-91C4D72C24E4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32B58-784D-554A-BE3D-1448B6DB0C1D}" type="pres">
      <dgm:prSet presAssocID="{F7D1969B-53A1-7645-97E9-91C4D72C24E4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914AF2-33E1-844F-A905-FEC3A78D4E8B}" srcId="{74CDD88A-549F-F944-B90E-DEA6878AEA99}" destId="{A4CC4A05-ABDB-754F-B02E-95B7654E0EF1}" srcOrd="0" destOrd="0" parTransId="{7EF3CBB4-1032-D043-84EF-69055739C31A}" sibTransId="{C0E8C3F6-7FE7-F741-886D-D60EF60160E5}"/>
    <dgm:cxn modelId="{3220F3C0-7C7A-7D4B-897B-58B80CBF0F4E}" srcId="{F81AE4C5-B34E-B04C-863C-E46FFAA4324B}" destId="{5DA3418E-DB4B-FF42-B123-DBBD66736BD7}" srcOrd="0" destOrd="0" parTransId="{FA04BA07-BCD5-2142-8676-BFEF0E3B71DF}" sibTransId="{D9665C12-212D-C149-95FA-2C2E0D4140CE}"/>
    <dgm:cxn modelId="{3AAD273A-2008-9D47-93B6-400BF3898A39}" type="presOf" srcId="{7EF551BC-457B-274E-8D4B-CC6895033FA5}" destId="{4E432B58-784D-554A-BE3D-1448B6DB0C1D}" srcOrd="0" destOrd="0" presId="urn:microsoft.com/office/officeart/2005/8/layout/chevron2"/>
    <dgm:cxn modelId="{DE052205-2EBE-144E-8E21-2D56C3223C00}" srcId="{F81AE4C5-B34E-B04C-863C-E46FFAA4324B}" destId="{36E0E8A0-9D23-A745-B131-E1443F3FB08C}" srcOrd="1" destOrd="0" parTransId="{1404BCD4-0B01-584F-9553-F36FC69B6327}" sibTransId="{FE4F06C5-7785-0E41-8120-3B4B38D50BAD}"/>
    <dgm:cxn modelId="{8E94027F-BAC2-AE41-A03B-BD5107755EB0}" type="presOf" srcId="{97D8BB99-6DD4-A64D-AD3A-DDED0AB5B805}" destId="{C8D66159-239C-A947-93EB-FF89054E979D}" srcOrd="0" destOrd="0" presId="urn:microsoft.com/office/officeart/2005/8/layout/chevron2"/>
    <dgm:cxn modelId="{9BC9AB2A-1BBE-4447-9A97-EAB40C96F907}" srcId="{1DAC90B7-6707-834B-80BD-1DE5AD7AE15A}" destId="{97D8BB99-6DD4-A64D-AD3A-DDED0AB5B805}" srcOrd="0" destOrd="0" parTransId="{D4EC0175-2A7B-7846-AEC0-2CED9DC198E0}" sibTransId="{58F721F1-21CA-7241-BD54-46B71AC774F5}"/>
    <dgm:cxn modelId="{64336EC8-EF13-3344-965E-36610BCD03DD}" type="presOf" srcId="{36E0E8A0-9D23-A745-B131-E1443F3FB08C}" destId="{DC049674-6133-A04F-8C71-4C489DF415B8}" srcOrd="0" destOrd="0" presId="urn:microsoft.com/office/officeart/2005/8/layout/chevron2"/>
    <dgm:cxn modelId="{9B3C37C8-6302-734D-8FEB-7C01E55722D2}" type="presOf" srcId="{F7D1969B-53A1-7645-97E9-91C4D72C24E4}" destId="{A78E5709-1C0A-D648-AB3D-891FA8B66E39}" srcOrd="0" destOrd="0" presId="urn:microsoft.com/office/officeart/2005/8/layout/chevron2"/>
    <dgm:cxn modelId="{C29BBD3E-5B2B-2F44-AE08-E09FEC211C43}" srcId="{36E0E8A0-9D23-A745-B131-E1443F3FB08C}" destId="{0A02D992-EF2C-9542-88FA-8321DA1BED4B}" srcOrd="0" destOrd="0" parTransId="{7DF984F6-AF85-6141-8CAB-501769B62054}" sibTransId="{7E8BA9DB-8229-8546-9BFC-4234DBFB60E7}"/>
    <dgm:cxn modelId="{241D81C2-0828-4F47-AE9E-33F0534D3304}" type="presOf" srcId="{F81AE4C5-B34E-B04C-863C-E46FFAA4324B}" destId="{8926A2B0-745B-6F4C-91B7-E5319D29BACB}" srcOrd="0" destOrd="0" presId="urn:microsoft.com/office/officeart/2005/8/layout/chevron2"/>
    <dgm:cxn modelId="{5B8F864E-88DB-E34A-A80D-1F4496F5F1A6}" type="presOf" srcId="{3779CFD1-782F-BE4B-89A7-D7DFF565E1C4}" destId="{DE36E0A4-4385-B342-8B67-3BFD80B681D3}" srcOrd="0" destOrd="0" presId="urn:microsoft.com/office/officeart/2005/8/layout/chevron2"/>
    <dgm:cxn modelId="{67330E3E-8AC7-1949-AD64-8EE4D838A612}" type="presOf" srcId="{DBC54489-8F45-4843-B66E-41358F3602E9}" destId="{E9ED7F19-3597-CC45-BF98-95FE334E7847}" srcOrd="0" destOrd="0" presId="urn:microsoft.com/office/officeart/2005/8/layout/chevron2"/>
    <dgm:cxn modelId="{CC8A9C78-F290-7E42-B54C-262460726544}" srcId="{F81AE4C5-B34E-B04C-863C-E46FFAA4324B}" destId="{F7D1969B-53A1-7645-97E9-91C4D72C24E4}" srcOrd="5" destOrd="0" parTransId="{33BEEC36-52EB-954C-BCAC-3DF201A8DEF0}" sibTransId="{3819723D-8AEF-164A-8996-DE92AC7AB1FC}"/>
    <dgm:cxn modelId="{E6692BEB-CF2B-E144-9584-8228470EA7CD}" srcId="{F81AE4C5-B34E-B04C-863C-E46FFAA4324B}" destId="{74CDD88A-549F-F944-B90E-DEA6878AEA99}" srcOrd="4" destOrd="0" parTransId="{DE7AB666-171E-0A4F-A5C0-1133F49195A2}" sibTransId="{4A35F8A7-96F2-8D40-8AA4-64E5659F286C}"/>
    <dgm:cxn modelId="{E7DAFC9A-36D6-9B4C-9BB9-BAE53C685426}" srcId="{F81AE4C5-B34E-B04C-863C-E46FFAA4324B}" destId="{8107A9A5-AF29-A94A-93C9-86A17090739D}" srcOrd="2" destOrd="0" parTransId="{194D5E64-4DCE-514A-8B6E-DAD267D3A496}" sibTransId="{A9D5C173-FFEC-3A4B-90FC-A22C12164719}"/>
    <dgm:cxn modelId="{7376D4F1-06E6-7D48-B242-06E2A9FD31D0}" type="presOf" srcId="{1DAC90B7-6707-834B-80BD-1DE5AD7AE15A}" destId="{57F9225C-7463-394C-B866-B20156C2172A}" srcOrd="0" destOrd="0" presId="urn:microsoft.com/office/officeart/2005/8/layout/chevron2"/>
    <dgm:cxn modelId="{F71E24CC-2EF2-9E43-9697-177E8ACA94AD}" type="presOf" srcId="{A4CC4A05-ABDB-754F-B02E-95B7654E0EF1}" destId="{C3846997-357D-6843-BF65-FD04875FAF4D}" srcOrd="0" destOrd="0" presId="urn:microsoft.com/office/officeart/2005/8/layout/chevron2"/>
    <dgm:cxn modelId="{BED3D458-34AC-1C44-BB3D-3B9541D29711}" srcId="{F7D1969B-53A1-7645-97E9-91C4D72C24E4}" destId="{7EF551BC-457B-274E-8D4B-CC6895033FA5}" srcOrd="0" destOrd="0" parTransId="{DD47EC6E-971E-074C-94DF-2D30AF441B4A}" sibTransId="{C151EA55-0B67-C64E-AEB3-7ABF9CB63829}"/>
    <dgm:cxn modelId="{502562B5-DFA6-2448-9764-FDE97D130820}" srcId="{5DA3418E-DB4B-FF42-B123-DBBD66736BD7}" destId="{3779CFD1-782F-BE4B-89A7-D7DFF565E1C4}" srcOrd="0" destOrd="0" parTransId="{AC9B584D-4AC9-DE4D-993D-55DB9D9AA3F9}" sibTransId="{AAB55CD0-3683-EA4D-8725-75A55F4038BD}"/>
    <dgm:cxn modelId="{EC1E04A6-92DD-9049-8EAE-ED67B5938546}" type="presOf" srcId="{74CDD88A-549F-F944-B90E-DEA6878AEA99}" destId="{44CC2E2D-F2DF-9041-993A-5C0D23E88755}" srcOrd="0" destOrd="0" presId="urn:microsoft.com/office/officeart/2005/8/layout/chevron2"/>
    <dgm:cxn modelId="{871C9599-DDBE-2842-9C4C-1CA060E49AA9}" type="presOf" srcId="{5DA3418E-DB4B-FF42-B123-DBBD66736BD7}" destId="{3ADE00C8-8936-9E44-9966-B4C9443960E7}" srcOrd="0" destOrd="0" presId="urn:microsoft.com/office/officeart/2005/8/layout/chevron2"/>
    <dgm:cxn modelId="{FAC2048F-2FFE-254E-B2B5-33C51D578449}" srcId="{8107A9A5-AF29-A94A-93C9-86A17090739D}" destId="{DBC54489-8F45-4843-B66E-41358F3602E9}" srcOrd="0" destOrd="0" parTransId="{3C73E3FD-AE55-094E-B4D4-71BC04766D1C}" sibTransId="{C63140C3-E4EA-2D4F-B352-2FF03E8CB2A9}"/>
    <dgm:cxn modelId="{350FFE99-EBB9-AB43-813A-4D4A4AB088BE}" type="presOf" srcId="{8107A9A5-AF29-A94A-93C9-86A17090739D}" destId="{60D3C4C0-DB41-9549-A77B-1596F4E9BADE}" srcOrd="0" destOrd="0" presId="urn:microsoft.com/office/officeart/2005/8/layout/chevron2"/>
    <dgm:cxn modelId="{7127CCAC-BF8D-5E49-B875-68DE6EBEDDC6}" type="presOf" srcId="{0A02D992-EF2C-9542-88FA-8321DA1BED4B}" destId="{E777551D-665B-EF40-A4AE-19569D80B09F}" srcOrd="0" destOrd="0" presId="urn:microsoft.com/office/officeart/2005/8/layout/chevron2"/>
    <dgm:cxn modelId="{7FD9EC4D-1085-884E-96A1-96E4A874E814}" srcId="{F81AE4C5-B34E-B04C-863C-E46FFAA4324B}" destId="{1DAC90B7-6707-834B-80BD-1DE5AD7AE15A}" srcOrd="3" destOrd="0" parTransId="{B9E08E85-D14E-B946-A99B-029A9FEDE95C}" sibTransId="{B86CD9FD-DFA4-BB4F-B712-3440552602AD}"/>
    <dgm:cxn modelId="{971FE7D6-17E6-CF4B-8E7A-A8F8FDC0EA3F}" type="presParOf" srcId="{8926A2B0-745B-6F4C-91B7-E5319D29BACB}" destId="{9622AC7A-165F-A548-B86C-9568FB736BB0}" srcOrd="0" destOrd="0" presId="urn:microsoft.com/office/officeart/2005/8/layout/chevron2"/>
    <dgm:cxn modelId="{3AFD2825-69E4-874F-AF8B-E5932EE18D2B}" type="presParOf" srcId="{9622AC7A-165F-A548-B86C-9568FB736BB0}" destId="{3ADE00C8-8936-9E44-9966-B4C9443960E7}" srcOrd="0" destOrd="0" presId="urn:microsoft.com/office/officeart/2005/8/layout/chevron2"/>
    <dgm:cxn modelId="{2AEFD51C-8023-7C40-907A-CB81E2DCF5B7}" type="presParOf" srcId="{9622AC7A-165F-A548-B86C-9568FB736BB0}" destId="{DE36E0A4-4385-B342-8B67-3BFD80B681D3}" srcOrd="1" destOrd="0" presId="urn:microsoft.com/office/officeart/2005/8/layout/chevron2"/>
    <dgm:cxn modelId="{779C280C-92AD-DF41-B105-D23B4C7FF74F}" type="presParOf" srcId="{8926A2B0-745B-6F4C-91B7-E5319D29BACB}" destId="{A61784F3-6A36-E845-B5C4-6329C1ADFDB7}" srcOrd="1" destOrd="0" presId="urn:microsoft.com/office/officeart/2005/8/layout/chevron2"/>
    <dgm:cxn modelId="{3322A15E-CD7B-C949-A439-DC96B9EACE52}" type="presParOf" srcId="{8926A2B0-745B-6F4C-91B7-E5319D29BACB}" destId="{4E32278F-E81C-0D45-A730-0D709D1AA132}" srcOrd="2" destOrd="0" presId="urn:microsoft.com/office/officeart/2005/8/layout/chevron2"/>
    <dgm:cxn modelId="{4B12D15E-3014-144B-95D5-5E585DF5188E}" type="presParOf" srcId="{4E32278F-E81C-0D45-A730-0D709D1AA132}" destId="{DC049674-6133-A04F-8C71-4C489DF415B8}" srcOrd="0" destOrd="0" presId="urn:microsoft.com/office/officeart/2005/8/layout/chevron2"/>
    <dgm:cxn modelId="{A78771A9-0D3F-2446-AE04-CC03FCA503F1}" type="presParOf" srcId="{4E32278F-E81C-0D45-A730-0D709D1AA132}" destId="{E777551D-665B-EF40-A4AE-19569D80B09F}" srcOrd="1" destOrd="0" presId="urn:microsoft.com/office/officeart/2005/8/layout/chevron2"/>
    <dgm:cxn modelId="{6778B58A-95AD-584E-B8A8-59D3AAF304B7}" type="presParOf" srcId="{8926A2B0-745B-6F4C-91B7-E5319D29BACB}" destId="{B88EFC02-6B0C-3545-B8BC-D9C3E1F865A4}" srcOrd="3" destOrd="0" presId="urn:microsoft.com/office/officeart/2005/8/layout/chevron2"/>
    <dgm:cxn modelId="{7B375148-9B04-A44B-AB2B-D912FA802B3E}" type="presParOf" srcId="{8926A2B0-745B-6F4C-91B7-E5319D29BACB}" destId="{7BB093BB-1900-D54E-90F3-3DA57DCCBB04}" srcOrd="4" destOrd="0" presId="urn:microsoft.com/office/officeart/2005/8/layout/chevron2"/>
    <dgm:cxn modelId="{EFD2E5F4-1D26-FC43-8336-62336085919E}" type="presParOf" srcId="{7BB093BB-1900-D54E-90F3-3DA57DCCBB04}" destId="{60D3C4C0-DB41-9549-A77B-1596F4E9BADE}" srcOrd="0" destOrd="0" presId="urn:microsoft.com/office/officeart/2005/8/layout/chevron2"/>
    <dgm:cxn modelId="{35B61EEA-7B18-CE4E-8274-AE7EC2319E60}" type="presParOf" srcId="{7BB093BB-1900-D54E-90F3-3DA57DCCBB04}" destId="{E9ED7F19-3597-CC45-BF98-95FE334E7847}" srcOrd="1" destOrd="0" presId="urn:microsoft.com/office/officeart/2005/8/layout/chevron2"/>
    <dgm:cxn modelId="{F76DDD52-D32D-204C-9615-C5257F5E3FDF}" type="presParOf" srcId="{8926A2B0-745B-6F4C-91B7-E5319D29BACB}" destId="{E5C1B068-E88D-9E46-80B3-B064E16421EE}" srcOrd="5" destOrd="0" presId="urn:microsoft.com/office/officeart/2005/8/layout/chevron2"/>
    <dgm:cxn modelId="{CEC7BDEE-C922-8C49-9DFF-8BCCBB7836F0}" type="presParOf" srcId="{8926A2B0-745B-6F4C-91B7-E5319D29BACB}" destId="{12BFE38E-AA77-9147-9563-5B2E10BB83CC}" srcOrd="6" destOrd="0" presId="urn:microsoft.com/office/officeart/2005/8/layout/chevron2"/>
    <dgm:cxn modelId="{A42859D5-5FD9-684A-B045-6A516B45EBA2}" type="presParOf" srcId="{12BFE38E-AA77-9147-9563-5B2E10BB83CC}" destId="{57F9225C-7463-394C-B866-B20156C2172A}" srcOrd="0" destOrd="0" presId="urn:microsoft.com/office/officeart/2005/8/layout/chevron2"/>
    <dgm:cxn modelId="{7B25E785-6EF1-B54D-B3E4-C389A1E36F80}" type="presParOf" srcId="{12BFE38E-AA77-9147-9563-5B2E10BB83CC}" destId="{C8D66159-239C-A947-93EB-FF89054E979D}" srcOrd="1" destOrd="0" presId="urn:microsoft.com/office/officeart/2005/8/layout/chevron2"/>
    <dgm:cxn modelId="{440032F8-E930-4A47-BF5A-BB210A4FE391}" type="presParOf" srcId="{8926A2B0-745B-6F4C-91B7-E5319D29BACB}" destId="{722EDF77-AFD0-BF44-8E94-25003368AAB7}" srcOrd="7" destOrd="0" presId="urn:microsoft.com/office/officeart/2005/8/layout/chevron2"/>
    <dgm:cxn modelId="{03E24D76-A88D-7144-8213-096429DD54DF}" type="presParOf" srcId="{8926A2B0-745B-6F4C-91B7-E5319D29BACB}" destId="{18E35F9B-2DE8-134E-A715-A6BE059FD35D}" srcOrd="8" destOrd="0" presId="urn:microsoft.com/office/officeart/2005/8/layout/chevron2"/>
    <dgm:cxn modelId="{C479E3B5-8932-984C-9AE7-A15DED115164}" type="presParOf" srcId="{18E35F9B-2DE8-134E-A715-A6BE059FD35D}" destId="{44CC2E2D-F2DF-9041-993A-5C0D23E88755}" srcOrd="0" destOrd="0" presId="urn:microsoft.com/office/officeart/2005/8/layout/chevron2"/>
    <dgm:cxn modelId="{18176B91-3B52-A74A-BB74-6AF5CDDA9483}" type="presParOf" srcId="{18E35F9B-2DE8-134E-A715-A6BE059FD35D}" destId="{C3846997-357D-6843-BF65-FD04875FAF4D}" srcOrd="1" destOrd="0" presId="urn:microsoft.com/office/officeart/2005/8/layout/chevron2"/>
    <dgm:cxn modelId="{067FE682-7FE5-1A4B-A48E-ED3D1CAC4E07}" type="presParOf" srcId="{8926A2B0-745B-6F4C-91B7-E5319D29BACB}" destId="{28A1E4CE-5D83-234A-A715-C9F0EC2D0BD2}" srcOrd="9" destOrd="0" presId="urn:microsoft.com/office/officeart/2005/8/layout/chevron2"/>
    <dgm:cxn modelId="{A23EBD41-679F-8A42-9888-36324FA5F503}" type="presParOf" srcId="{8926A2B0-745B-6F4C-91B7-E5319D29BACB}" destId="{83C3BB4F-6C14-0340-A036-54A2C4F3EEEA}" srcOrd="10" destOrd="0" presId="urn:microsoft.com/office/officeart/2005/8/layout/chevron2"/>
    <dgm:cxn modelId="{B7DFE3C6-1F55-224A-8368-55D1143CD2EE}" type="presParOf" srcId="{83C3BB4F-6C14-0340-A036-54A2C4F3EEEA}" destId="{A78E5709-1C0A-D648-AB3D-891FA8B66E39}" srcOrd="0" destOrd="0" presId="urn:microsoft.com/office/officeart/2005/8/layout/chevron2"/>
    <dgm:cxn modelId="{1F11C7AB-6E95-2144-BAF5-7310EDED5F67}" type="presParOf" srcId="{83C3BB4F-6C14-0340-A036-54A2C4F3EEEA}" destId="{4E432B58-784D-554A-BE3D-1448B6DB0C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BB81C-2E50-BF48-A4AE-72E7EA7AEDEB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BCFAB0-9BDD-6A4C-BDA3-38544E1BA07C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identifier</a:t>
          </a:r>
          <a:endParaRPr lang="en-US" dirty="0"/>
        </a:p>
      </dgm:t>
    </dgm:pt>
    <dgm:pt modelId="{181B9A04-3E97-AC4B-B0D3-45D2CFCF36F3}" type="parTrans" cxnId="{94B777FE-C758-B041-BF04-66700F503577}">
      <dgm:prSet/>
      <dgm:spPr/>
      <dgm:t>
        <a:bodyPr/>
        <a:lstStyle/>
        <a:p>
          <a:endParaRPr lang="en-US"/>
        </a:p>
      </dgm:t>
    </dgm:pt>
    <dgm:pt modelId="{1F5FEA36-125C-C546-BF17-E399976F0522}" type="sibTrans" cxnId="{94B777FE-C758-B041-BF04-66700F503577}">
      <dgm:prSet/>
      <dgm:spPr/>
      <dgm:t>
        <a:bodyPr/>
        <a:lstStyle/>
        <a:p>
          <a:endParaRPr lang="en-US"/>
        </a:p>
      </dgm:t>
    </dgm:pt>
    <dgm:pt modelId="{A22EA74F-013B-934F-81B5-A61D777366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mtClean="0"/>
            <a:t>state</a:t>
          </a:r>
          <a:endParaRPr lang="en-US" dirty="0" smtClean="0"/>
        </a:p>
      </dgm:t>
    </dgm:pt>
    <dgm:pt modelId="{11A75EB7-B46C-0F46-B791-946256687DF5}" type="parTrans" cxnId="{7B5E7862-2FCC-C04C-A1F7-1B7B624286CB}">
      <dgm:prSet/>
      <dgm:spPr/>
      <dgm:t>
        <a:bodyPr/>
        <a:lstStyle/>
        <a:p>
          <a:endParaRPr lang="en-US"/>
        </a:p>
      </dgm:t>
    </dgm:pt>
    <dgm:pt modelId="{D7C600B0-36F9-1942-89B4-6165C2B30ADA}" type="sibTrans" cxnId="{7B5E7862-2FCC-C04C-A1F7-1B7B624286CB}">
      <dgm:prSet/>
      <dgm:spPr/>
      <dgm:t>
        <a:bodyPr/>
        <a:lstStyle/>
        <a:p>
          <a:endParaRPr lang="en-US"/>
        </a:p>
      </dgm:t>
    </dgm:pt>
    <dgm:pt modelId="{E90F924F-9396-2442-BDA3-BF3934D5AB60}">
      <dgm:prSet/>
      <dgm:spPr/>
      <dgm:t>
        <a:bodyPr/>
        <a:lstStyle/>
        <a:p>
          <a:r>
            <a:rPr lang="en-US" dirty="0" smtClean="0"/>
            <a:t>priority</a:t>
          </a:r>
        </a:p>
      </dgm:t>
    </dgm:pt>
    <dgm:pt modelId="{8C88B6AE-623E-C34E-BC73-D913467AE923}" type="parTrans" cxnId="{D11826D9-C42F-604B-A5FB-49F75F15EF21}">
      <dgm:prSet/>
      <dgm:spPr/>
      <dgm:t>
        <a:bodyPr/>
        <a:lstStyle/>
        <a:p>
          <a:endParaRPr lang="en-US"/>
        </a:p>
      </dgm:t>
    </dgm:pt>
    <dgm:pt modelId="{60E8B68D-DBEE-FC42-B8FF-A51F1633897F}" type="sibTrans" cxnId="{D11826D9-C42F-604B-A5FB-49F75F15EF21}">
      <dgm:prSet/>
      <dgm:spPr/>
      <dgm:t>
        <a:bodyPr/>
        <a:lstStyle/>
        <a:p>
          <a:endParaRPr lang="en-US"/>
        </a:p>
      </dgm:t>
    </dgm:pt>
    <dgm:pt modelId="{715CFDD4-B3DA-BE4A-9A9E-CD0BCBFEBF8C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program counter</a:t>
          </a:r>
        </a:p>
      </dgm:t>
    </dgm:pt>
    <dgm:pt modelId="{6AF81781-7F0F-8049-A28E-7FEA6AB1332B}" type="parTrans" cxnId="{B62CBCC7-E483-3247-A54D-0B9E0E859E94}">
      <dgm:prSet/>
      <dgm:spPr/>
      <dgm:t>
        <a:bodyPr/>
        <a:lstStyle/>
        <a:p>
          <a:endParaRPr lang="en-US"/>
        </a:p>
      </dgm:t>
    </dgm:pt>
    <dgm:pt modelId="{3E9D0AA6-A96B-184D-B5F1-76679BE3EBAC}" type="sibTrans" cxnId="{B62CBCC7-E483-3247-A54D-0B9E0E859E94}">
      <dgm:prSet/>
      <dgm:spPr/>
      <dgm:t>
        <a:bodyPr/>
        <a:lstStyle/>
        <a:p>
          <a:endParaRPr lang="en-US"/>
        </a:p>
      </dgm:t>
    </dgm:pt>
    <dgm:pt modelId="{19C7F067-6540-364F-AF6B-A3236C627A2B}">
      <dgm:prSet/>
      <dgm:spPr>
        <a:solidFill>
          <a:srgbClr val="660066"/>
        </a:solidFill>
      </dgm:spPr>
      <dgm:t>
        <a:bodyPr/>
        <a:lstStyle/>
        <a:p>
          <a:r>
            <a:rPr lang="en-US" smtClean="0"/>
            <a:t>memory pointers</a:t>
          </a:r>
          <a:endParaRPr lang="en-US" dirty="0" smtClean="0"/>
        </a:p>
      </dgm:t>
    </dgm:pt>
    <dgm:pt modelId="{29284481-9978-CA4D-B013-AA4E7E29BA25}" type="parTrans" cxnId="{D3680B97-74C3-1E42-BC94-A82A050499ED}">
      <dgm:prSet/>
      <dgm:spPr/>
      <dgm:t>
        <a:bodyPr/>
        <a:lstStyle/>
        <a:p>
          <a:endParaRPr lang="en-US"/>
        </a:p>
      </dgm:t>
    </dgm:pt>
    <dgm:pt modelId="{A080CD70-E361-284F-9C78-74B99DD4BCB6}" type="sibTrans" cxnId="{D3680B97-74C3-1E42-BC94-A82A050499ED}">
      <dgm:prSet/>
      <dgm:spPr/>
      <dgm:t>
        <a:bodyPr/>
        <a:lstStyle/>
        <a:p>
          <a:endParaRPr lang="en-US"/>
        </a:p>
      </dgm:t>
    </dgm:pt>
    <dgm:pt modelId="{0C8479D2-2CDE-6B40-A71B-1E3405C8F018}">
      <dgm:prSet/>
      <dgm:spPr>
        <a:solidFill>
          <a:schemeClr val="tx1"/>
        </a:solidFill>
      </dgm:spPr>
      <dgm:t>
        <a:bodyPr/>
        <a:lstStyle/>
        <a:p>
          <a:r>
            <a:rPr lang="en-US" smtClean="0"/>
            <a:t>context data</a:t>
          </a:r>
          <a:endParaRPr lang="en-US" dirty="0" smtClean="0"/>
        </a:p>
      </dgm:t>
    </dgm:pt>
    <dgm:pt modelId="{B60EBA34-062E-F04E-BA3F-648E9A095B91}" type="parTrans" cxnId="{E94B71F2-E47D-5F42-8026-568B259FB73D}">
      <dgm:prSet/>
      <dgm:spPr/>
      <dgm:t>
        <a:bodyPr/>
        <a:lstStyle/>
        <a:p>
          <a:endParaRPr lang="en-US"/>
        </a:p>
      </dgm:t>
    </dgm:pt>
    <dgm:pt modelId="{BEFD6BE7-F3CB-CE4C-AC80-0CD3E62D3C67}" type="sibTrans" cxnId="{E94B71F2-E47D-5F42-8026-568B259FB73D}">
      <dgm:prSet/>
      <dgm:spPr/>
      <dgm:t>
        <a:bodyPr/>
        <a:lstStyle/>
        <a:p>
          <a:endParaRPr lang="en-US"/>
        </a:p>
      </dgm:t>
    </dgm:pt>
    <dgm:pt modelId="{582286A7-690C-4840-B35D-D2575D0CA780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I/O status information</a:t>
          </a:r>
        </a:p>
      </dgm:t>
    </dgm:pt>
    <dgm:pt modelId="{AB572F8D-D126-E24C-AF7D-C56801B4CDF1}" type="parTrans" cxnId="{32451E63-39E0-6746-A222-CACC7AF9EF8D}">
      <dgm:prSet/>
      <dgm:spPr/>
      <dgm:t>
        <a:bodyPr/>
        <a:lstStyle/>
        <a:p>
          <a:endParaRPr lang="en-US"/>
        </a:p>
      </dgm:t>
    </dgm:pt>
    <dgm:pt modelId="{0D8A5698-71EC-0B40-AA18-B8D55498C836}" type="sibTrans" cxnId="{32451E63-39E0-6746-A222-CACC7AF9EF8D}">
      <dgm:prSet/>
      <dgm:spPr/>
      <dgm:t>
        <a:bodyPr/>
        <a:lstStyle/>
        <a:p>
          <a:endParaRPr lang="en-US"/>
        </a:p>
      </dgm:t>
    </dgm:pt>
    <dgm:pt modelId="{B6242E29-052A-3A41-8102-2545FCCE833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mtClean="0"/>
            <a:t>accounting information</a:t>
          </a:r>
          <a:endParaRPr lang="en-US" dirty="0" smtClean="0"/>
        </a:p>
      </dgm:t>
    </dgm:pt>
    <dgm:pt modelId="{FE2AE043-DA28-CF42-AC1E-77698602D003}" type="parTrans" cxnId="{5E9E2A84-9A7D-A44C-9465-DB3354B56A81}">
      <dgm:prSet/>
      <dgm:spPr/>
      <dgm:t>
        <a:bodyPr/>
        <a:lstStyle/>
        <a:p>
          <a:endParaRPr lang="en-US"/>
        </a:p>
      </dgm:t>
    </dgm:pt>
    <dgm:pt modelId="{4E7ADB18-FE2B-6146-A7BB-7D528526954C}" type="sibTrans" cxnId="{5E9E2A84-9A7D-A44C-9465-DB3354B56A81}">
      <dgm:prSet/>
      <dgm:spPr/>
      <dgm:t>
        <a:bodyPr/>
        <a:lstStyle/>
        <a:p>
          <a:endParaRPr lang="en-US"/>
        </a:p>
      </dgm:t>
    </dgm:pt>
    <dgm:pt modelId="{685CC5D3-5A33-4348-9730-FBED9A117716}" type="pres">
      <dgm:prSet presAssocID="{ECDBB81C-2E50-BF48-A4AE-72E7EA7AED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3458A4-26D2-2C44-B9FB-71A1610693F2}" type="pres">
      <dgm:prSet presAssocID="{94BCFAB0-9BDD-6A4C-BDA3-38544E1BA07C}" presName="node" presStyleLbl="node1" presStyleIdx="0" presStyleCnt="8" custScaleY="85911" custLinFactX="83129" custLinFactNeighborX="100000" custLinFactNeighborY="-277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486F8-265A-344C-997A-20E64C179B1B}" type="pres">
      <dgm:prSet presAssocID="{1F5FEA36-125C-C546-BF17-E399976F0522}" presName="sibTrans" presStyleCnt="0"/>
      <dgm:spPr/>
    </dgm:pt>
    <dgm:pt modelId="{FFB3EB76-2E6C-B649-857A-BF94DBD248C3}" type="pres">
      <dgm:prSet presAssocID="{A22EA74F-013B-934F-81B5-A61D7773663C}" presName="node" presStyleLbl="node1" presStyleIdx="1" presStyleCnt="8" custLinFactNeighborX="-26466" custLinFactNeighborY="651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A30A3-E8E2-1740-9022-E95420533982}" type="pres">
      <dgm:prSet presAssocID="{D7C600B0-36F9-1942-89B4-6165C2B30ADA}" presName="sibTrans" presStyleCnt="0"/>
      <dgm:spPr/>
    </dgm:pt>
    <dgm:pt modelId="{F9C2771E-E09D-7E4B-8BC7-2EACC928AB9D}" type="pres">
      <dgm:prSet presAssocID="{E90F924F-9396-2442-BDA3-BF3934D5AB60}" presName="node" presStyleLbl="node1" presStyleIdx="2" presStyleCnt="8" custLinFactNeighborX="-36870" custLinFactNeighborY="651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059F1-FE40-9F4A-8D0D-A07772629B23}" type="pres">
      <dgm:prSet presAssocID="{60E8B68D-DBEE-FC42-B8FF-A51F1633897F}" presName="sibTrans" presStyleCnt="0"/>
      <dgm:spPr/>
    </dgm:pt>
    <dgm:pt modelId="{B373FAC3-5061-AF49-B501-530831A6C23F}" type="pres">
      <dgm:prSet presAssocID="{715CFDD4-B3DA-BE4A-9A9E-CD0BCBFEBF8C}" presName="node" presStyleLbl="node1" presStyleIdx="3" presStyleCnt="8" custLinFactNeighborX="-47275" custLinFactNeighborY="651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357438-5BB6-2941-8CAF-C76EAF764FBD}" type="pres">
      <dgm:prSet presAssocID="{3E9D0AA6-A96B-184D-B5F1-76679BE3EBAC}" presName="sibTrans" presStyleCnt="0"/>
      <dgm:spPr/>
    </dgm:pt>
    <dgm:pt modelId="{C89EF9B4-EDC8-C84D-A659-29B518ACADDB}" type="pres">
      <dgm:prSet presAssocID="{19C7F067-6540-364F-AF6B-A3236C627A2B}" presName="node" presStyleLbl="node1" presStyleIdx="4" presStyleCnt="8" custLinFactNeighborX="27761" custLinFactNeighborY="48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5E8E5-983A-6348-83ED-A5DE3C2B5ADF}" type="pres">
      <dgm:prSet presAssocID="{A080CD70-E361-284F-9C78-74B99DD4BCB6}" presName="sibTrans" presStyleCnt="0"/>
      <dgm:spPr/>
    </dgm:pt>
    <dgm:pt modelId="{5787ADE3-2B9F-7944-82CB-CE71DF883FF9}" type="pres">
      <dgm:prSet presAssocID="{0C8479D2-2CDE-6B40-A71B-1E3405C8F018}" presName="node" presStyleLbl="node1" presStyleIdx="5" presStyleCnt="8" custLinFactNeighborX="17356" custLinFactNeighborY="48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9EA49A-43C9-6648-932D-ADF84E4B4D6F}" type="pres">
      <dgm:prSet presAssocID="{BEFD6BE7-F3CB-CE4C-AC80-0CD3E62D3C67}" presName="sibTrans" presStyleCnt="0"/>
      <dgm:spPr/>
    </dgm:pt>
    <dgm:pt modelId="{F5765459-F0DD-B04E-8F83-90F8421A8211}" type="pres">
      <dgm:prSet presAssocID="{582286A7-690C-4840-B35D-D2575D0CA780}" presName="node" presStyleLbl="node1" presStyleIdx="6" presStyleCnt="8" custLinFactNeighborX="6951" custLinFactNeighborY="48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AB91D-9C5C-6D4E-B913-58A90D09C08A}" type="pres">
      <dgm:prSet presAssocID="{0D8A5698-71EC-0B40-AA18-B8D55498C836}" presName="sibTrans" presStyleCnt="0"/>
      <dgm:spPr/>
    </dgm:pt>
    <dgm:pt modelId="{4B2744D8-5219-FE41-ACC6-C2EE72C25ABB}" type="pres">
      <dgm:prSet presAssocID="{B6242E29-052A-3A41-8102-2545FCCE8336}" presName="node" presStyleLbl="node1" presStyleIdx="7" presStyleCnt="8" custLinFactNeighborX="-3453" custLinFactNeighborY="48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4B71F2-E47D-5F42-8026-568B259FB73D}" srcId="{ECDBB81C-2E50-BF48-A4AE-72E7EA7AEDEB}" destId="{0C8479D2-2CDE-6B40-A71B-1E3405C8F018}" srcOrd="5" destOrd="0" parTransId="{B60EBA34-062E-F04E-BA3F-648E9A095B91}" sibTransId="{BEFD6BE7-F3CB-CE4C-AC80-0CD3E62D3C67}"/>
    <dgm:cxn modelId="{32451E63-39E0-6746-A222-CACC7AF9EF8D}" srcId="{ECDBB81C-2E50-BF48-A4AE-72E7EA7AEDEB}" destId="{582286A7-690C-4840-B35D-D2575D0CA780}" srcOrd="6" destOrd="0" parTransId="{AB572F8D-D126-E24C-AF7D-C56801B4CDF1}" sibTransId="{0D8A5698-71EC-0B40-AA18-B8D55498C836}"/>
    <dgm:cxn modelId="{5160E320-5CF7-4D02-ABA7-0AD8EF205D26}" type="presOf" srcId="{ECDBB81C-2E50-BF48-A4AE-72E7EA7AEDEB}" destId="{685CC5D3-5A33-4348-9730-FBED9A117716}" srcOrd="0" destOrd="0" presId="urn:microsoft.com/office/officeart/2005/8/layout/default#1"/>
    <dgm:cxn modelId="{B62CBCC7-E483-3247-A54D-0B9E0E859E94}" srcId="{ECDBB81C-2E50-BF48-A4AE-72E7EA7AEDEB}" destId="{715CFDD4-B3DA-BE4A-9A9E-CD0BCBFEBF8C}" srcOrd="3" destOrd="0" parTransId="{6AF81781-7F0F-8049-A28E-7FEA6AB1332B}" sibTransId="{3E9D0AA6-A96B-184D-B5F1-76679BE3EBAC}"/>
    <dgm:cxn modelId="{5E9E2A84-9A7D-A44C-9465-DB3354B56A81}" srcId="{ECDBB81C-2E50-BF48-A4AE-72E7EA7AEDEB}" destId="{B6242E29-052A-3A41-8102-2545FCCE8336}" srcOrd="7" destOrd="0" parTransId="{FE2AE043-DA28-CF42-AC1E-77698602D003}" sibTransId="{4E7ADB18-FE2B-6146-A7BB-7D528526954C}"/>
    <dgm:cxn modelId="{430AB02F-4B88-46F8-8031-FCC465DC02DD}" type="presOf" srcId="{582286A7-690C-4840-B35D-D2575D0CA780}" destId="{F5765459-F0DD-B04E-8F83-90F8421A8211}" srcOrd="0" destOrd="0" presId="urn:microsoft.com/office/officeart/2005/8/layout/default#1"/>
    <dgm:cxn modelId="{974388C5-6101-4B66-9336-F8061ACD1E8C}" type="presOf" srcId="{0C8479D2-2CDE-6B40-A71B-1E3405C8F018}" destId="{5787ADE3-2B9F-7944-82CB-CE71DF883FF9}" srcOrd="0" destOrd="0" presId="urn:microsoft.com/office/officeart/2005/8/layout/default#1"/>
    <dgm:cxn modelId="{D3680B97-74C3-1E42-BC94-A82A050499ED}" srcId="{ECDBB81C-2E50-BF48-A4AE-72E7EA7AEDEB}" destId="{19C7F067-6540-364F-AF6B-A3236C627A2B}" srcOrd="4" destOrd="0" parTransId="{29284481-9978-CA4D-B013-AA4E7E29BA25}" sibTransId="{A080CD70-E361-284F-9C78-74B99DD4BCB6}"/>
    <dgm:cxn modelId="{90EDB5F0-3FCE-4600-9C14-CA5B10A9A5E6}" type="presOf" srcId="{E90F924F-9396-2442-BDA3-BF3934D5AB60}" destId="{F9C2771E-E09D-7E4B-8BC7-2EACC928AB9D}" srcOrd="0" destOrd="0" presId="urn:microsoft.com/office/officeart/2005/8/layout/default#1"/>
    <dgm:cxn modelId="{7B5E7862-2FCC-C04C-A1F7-1B7B624286CB}" srcId="{ECDBB81C-2E50-BF48-A4AE-72E7EA7AEDEB}" destId="{A22EA74F-013B-934F-81B5-A61D7773663C}" srcOrd="1" destOrd="0" parTransId="{11A75EB7-B46C-0F46-B791-946256687DF5}" sibTransId="{D7C600B0-36F9-1942-89B4-6165C2B30ADA}"/>
    <dgm:cxn modelId="{D11826D9-C42F-604B-A5FB-49F75F15EF21}" srcId="{ECDBB81C-2E50-BF48-A4AE-72E7EA7AEDEB}" destId="{E90F924F-9396-2442-BDA3-BF3934D5AB60}" srcOrd="2" destOrd="0" parTransId="{8C88B6AE-623E-C34E-BC73-D913467AE923}" sibTransId="{60E8B68D-DBEE-FC42-B8FF-A51F1633897F}"/>
    <dgm:cxn modelId="{E30ED49A-FF50-4398-91F3-73B7B586B7FC}" type="presOf" srcId="{715CFDD4-B3DA-BE4A-9A9E-CD0BCBFEBF8C}" destId="{B373FAC3-5061-AF49-B501-530831A6C23F}" srcOrd="0" destOrd="0" presId="urn:microsoft.com/office/officeart/2005/8/layout/default#1"/>
    <dgm:cxn modelId="{94B777FE-C758-B041-BF04-66700F503577}" srcId="{ECDBB81C-2E50-BF48-A4AE-72E7EA7AEDEB}" destId="{94BCFAB0-9BDD-6A4C-BDA3-38544E1BA07C}" srcOrd="0" destOrd="0" parTransId="{181B9A04-3E97-AC4B-B0D3-45D2CFCF36F3}" sibTransId="{1F5FEA36-125C-C546-BF17-E399976F0522}"/>
    <dgm:cxn modelId="{8706EFEE-2832-45ED-AA23-D3FAC05A29B3}" type="presOf" srcId="{19C7F067-6540-364F-AF6B-A3236C627A2B}" destId="{C89EF9B4-EDC8-C84D-A659-29B518ACADDB}" srcOrd="0" destOrd="0" presId="urn:microsoft.com/office/officeart/2005/8/layout/default#1"/>
    <dgm:cxn modelId="{B81B5FAF-A2BA-4339-8A78-4DB8F3EABC6B}" type="presOf" srcId="{A22EA74F-013B-934F-81B5-A61D7773663C}" destId="{FFB3EB76-2E6C-B649-857A-BF94DBD248C3}" srcOrd="0" destOrd="0" presId="urn:microsoft.com/office/officeart/2005/8/layout/default#1"/>
    <dgm:cxn modelId="{8339CE9C-90AE-41D3-AA6B-637057C3082B}" type="presOf" srcId="{94BCFAB0-9BDD-6A4C-BDA3-38544E1BA07C}" destId="{843458A4-26D2-2C44-B9FB-71A1610693F2}" srcOrd="0" destOrd="0" presId="urn:microsoft.com/office/officeart/2005/8/layout/default#1"/>
    <dgm:cxn modelId="{531B6647-0CF2-42B9-B39C-D4D3C2750B90}" type="presOf" srcId="{B6242E29-052A-3A41-8102-2545FCCE8336}" destId="{4B2744D8-5219-FE41-ACC6-C2EE72C25ABB}" srcOrd="0" destOrd="0" presId="urn:microsoft.com/office/officeart/2005/8/layout/default#1"/>
    <dgm:cxn modelId="{48DE113C-F198-475A-908B-0485C3E4646A}" type="presParOf" srcId="{685CC5D3-5A33-4348-9730-FBED9A117716}" destId="{843458A4-26D2-2C44-B9FB-71A1610693F2}" srcOrd="0" destOrd="0" presId="urn:microsoft.com/office/officeart/2005/8/layout/default#1"/>
    <dgm:cxn modelId="{E2AD1B8D-2F4D-4B42-80E7-0312F2FC6D07}" type="presParOf" srcId="{685CC5D3-5A33-4348-9730-FBED9A117716}" destId="{505486F8-265A-344C-997A-20E64C179B1B}" srcOrd="1" destOrd="0" presId="urn:microsoft.com/office/officeart/2005/8/layout/default#1"/>
    <dgm:cxn modelId="{D44E685A-6B3C-45F8-92E3-2E62B104A665}" type="presParOf" srcId="{685CC5D3-5A33-4348-9730-FBED9A117716}" destId="{FFB3EB76-2E6C-B649-857A-BF94DBD248C3}" srcOrd="2" destOrd="0" presId="urn:microsoft.com/office/officeart/2005/8/layout/default#1"/>
    <dgm:cxn modelId="{39CCBD66-16C5-4DEE-9ADB-B3E3DFE86B12}" type="presParOf" srcId="{685CC5D3-5A33-4348-9730-FBED9A117716}" destId="{3B3A30A3-E8E2-1740-9022-E95420533982}" srcOrd="3" destOrd="0" presId="urn:microsoft.com/office/officeart/2005/8/layout/default#1"/>
    <dgm:cxn modelId="{48D145AC-DC35-4FD4-A0C3-ECD86AB9F5ED}" type="presParOf" srcId="{685CC5D3-5A33-4348-9730-FBED9A117716}" destId="{F9C2771E-E09D-7E4B-8BC7-2EACC928AB9D}" srcOrd="4" destOrd="0" presId="urn:microsoft.com/office/officeart/2005/8/layout/default#1"/>
    <dgm:cxn modelId="{49E67060-07F7-418B-8A47-2C61FFB3F002}" type="presParOf" srcId="{685CC5D3-5A33-4348-9730-FBED9A117716}" destId="{6C4059F1-FE40-9F4A-8D0D-A07772629B23}" srcOrd="5" destOrd="0" presId="urn:microsoft.com/office/officeart/2005/8/layout/default#1"/>
    <dgm:cxn modelId="{E2270F75-91F2-43ED-9233-B291BD05BC7F}" type="presParOf" srcId="{685CC5D3-5A33-4348-9730-FBED9A117716}" destId="{B373FAC3-5061-AF49-B501-530831A6C23F}" srcOrd="6" destOrd="0" presId="urn:microsoft.com/office/officeart/2005/8/layout/default#1"/>
    <dgm:cxn modelId="{B20B543F-9FF3-4F73-A2CC-27F07A8517B5}" type="presParOf" srcId="{685CC5D3-5A33-4348-9730-FBED9A117716}" destId="{16357438-5BB6-2941-8CAF-C76EAF764FBD}" srcOrd="7" destOrd="0" presId="urn:microsoft.com/office/officeart/2005/8/layout/default#1"/>
    <dgm:cxn modelId="{7BD55EF0-822A-4B32-B1CD-D4CD2ED2A039}" type="presParOf" srcId="{685CC5D3-5A33-4348-9730-FBED9A117716}" destId="{C89EF9B4-EDC8-C84D-A659-29B518ACADDB}" srcOrd="8" destOrd="0" presId="urn:microsoft.com/office/officeart/2005/8/layout/default#1"/>
    <dgm:cxn modelId="{127BE531-AD25-47FC-A325-34E437E10FF2}" type="presParOf" srcId="{685CC5D3-5A33-4348-9730-FBED9A117716}" destId="{DC75E8E5-983A-6348-83ED-A5DE3C2B5ADF}" srcOrd="9" destOrd="0" presId="urn:microsoft.com/office/officeart/2005/8/layout/default#1"/>
    <dgm:cxn modelId="{F401CDB4-322D-43EE-8CF3-64F7958BA648}" type="presParOf" srcId="{685CC5D3-5A33-4348-9730-FBED9A117716}" destId="{5787ADE3-2B9F-7944-82CB-CE71DF883FF9}" srcOrd="10" destOrd="0" presId="urn:microsoft.com/office/officeart/2005/8/layout/default#1"/>
    <dgm:cxn modelId="{F37B4A32-ACFF-446B-84B2-EB0EE552C5B0}" type="presParOf" srcId="{685CC5D3-5A33-4348-9730-FBED9A117716}" destId="{019EA49A-43C9-6648-932D-ADF84E4B4D6F}" srcOrd="11" destOrd="0" presId="urn:microsoft.com/office/officeart/2005/8/layout/default#1"/>
    <dgm:cxn modelId="{38920024-A2FF-45F5-8837-6857F34C1C2C}" type="presParOf" srcId="{685CC5D3-5A33-4348-9730-FBED9A117716}" destId="{F5765459-F0DD-B04E-8F83-90F8421A8211}" srcOrd="12" destOrd="0" presId="urn:microsoft.com/office/officeart/2005/8/layout/default#1"/>
    <dgm:cxn modelId="{64E1E3A6-CE1F-4E89-8585-A38E3DF3EAE5}" type="presParOf" srcId="{685CC5D3-5A33-4348-9730-FBED9A117716}" destId="{7DCAB91D-9C5C-6D4E-B913-58A90D09C08A}" srcOrd="13" destOrd="0" presId="urn:microsoft.com/office/officeart/2005/8/layout/default#1"/>
    <dgm:cxn modelId="{C9C7DD4E-D46A-498F-93AB-5681780BEE3D}" type="presParOf" srcId="{685CC5D3-5A33-4348-9730-FBED9A117716}" destId="{4B2744D8-5219-FE41-ACC6-C2EE72C25ABB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D46B0E-E9C9-1E4B-961E-80132A5C983C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F7DABB-E685-7649-9193-5973EE04A11C}">
      <dgm:prSet custT="1"/>
      <dgm:spPr/>
      <dgm:t>
        <a:bodyPr/>
        <a:lstStyle/>
        <a:p>
          <a:pPr rtl="0"/>
          <a:r>
            <a:rPr lang="en-US" sz="2000" b="1" i="1" dirty="0" smtClean="0"/>
            <a:t>Trace</a:t>
          </a:r>
          <a:endParaRPr lang="en-US" sz="2000" dirty="0"/>
        </a:p>
      </dgm:t>
    </dgm:pt>
    <dgm:pt modelId="{B05171EE-A301-B946-AF2D-C1134378C886}" type="parTrans" cxnId="{3A67151F-A3ED-0947-AD44-8AA57D78E09C}">
      <dgm:prSet/>
      <dgm:spPr/>
      <dgm:t>
        <a:bodyPr/>
        <a:lstStyle/>
        <a:p>
          <a:endParaRPr lang="en-US"/>
        </a:p>
      </dgm:t>
    </dgm:pt>
    <dgm:pt modelId="{BFC2FD4B-EF10-344C-8158-7BC835E26BE2}" type="sibTrans" cxnId="{3A67151F-A3ED-0947-AD44-8AA57D78E09C}">
      <dgm:prSet/>
      <dgm:spPr/>
      <dgm:t>
        <a:bodyPr/>
        <a:lstStyle/>
        <a:p>
          <a:endParaRPr lang="en-US"/>
        </a:p>
      </dgm:t>
    </dgm:pt>
    <dgm:pt modelId="{86AD88F0-314B-6444-BD87-F3C84F11651F}">
      <dgm:prSet custT="1"/>
      <dgm:spPr/>
      <dgm:t>
        <a:bodyPr/>
        <a:lstStyle/>
        <a:p>
          <a:pPr rtl="0"/>
          <a:r>
            <a:rPr lang="en-US" sz="1600" dirty="0" smtClean="0"/>
            <a:t>the behavior of an individual process by listing the sequence of instructions that execute for that process</a:t>
          </a:r>
          <a:endParaRPr lang="en-US" sz="1600" dirty="0"/>
        </a:p>
      </dgm:t>
    </dgm:pt>
    <dgm:pt modelId="{F288BA89-D432-F942-BEAB-3302AF39D024}" type="parTrans" cxnId="{B5D49045-C2B8-7640-B3EB-E850E0166C92}">
      <dgm:prSet/>
      <dgm:spPr/>
      <dgm:t>
        <a:bodyPr/>
        <a:lstStyle/>
        <a:p>
          <a:endParaRPr lang="en-US"/>
        </a:p>
      </dgm:t>
    </dgm:pt>
    <dgm:pt modelId="{E0D5325A-DCC1-0348-8125-8FD7298F8CBB}" type="sibTrans" cxnId="{B5D49045-C2B8-7640-B3EB-E850E0166C92}">
      <dgm:prSet/>
      <dgm:spPr/>
      <dgm:t>
        <a:bodyPr/>
        <a:lstStyle/>
        <a:p>
          <a:endParaRPr lang="en-US"/>
        </a:p>
      </dgm:t>
    </dgm:pt>
    <dgm:pt modelId="{233F7DFA-202E-F74C-AB9D-53EFC686B345}">
      <dgm:prSet custT="1"/>
      <dgm:spPr/>
      <dgm:t>
        <a:bodyPr/>
        <a:lstStyle/>
        <a:p>
          <a:pPr rtl="0"/>
          <a:r>
            <a:rPr lang="en-US" sz="1600" dirty="0" smtClean="0"/>
            <a:t>the behavior of the processor can be characterized by showing how the traces of the various processes are interleaved</a:t>
          </a:r>
          <a:endParaRPr lang="en-US" sz="1600" dirty="0"/>
        </a:p>
      </dgm:t>
    </dgm:pt>
    <dgm:pt modelId="{ADE4F796-F389-964A-9F92-660666F3A636}" type="parTrans" cxnId="{E6E58F73-83F1-AA4A-A218-B2606996B3BD}">
      <dgm:prSet/>
      <dgm:spPr/>
      <dgm:t>
        <a:bodyPr/>
        <a:lstStyle/>
        <a:p>
          <a:endParaRPr lang="en-US"/>
        </a:p>
      </dgm:t>
    </dgm:pt>
    <dgm:pt modelId="{12D910F3-F055-9744-BF38-A4A20095BB98}" type="sibTrans" cxnId="{E6E58F73-83F1-AA4A-A218-B2606996B3BD}">
      <dgm:prSet/>
      <dgm:spPr/>
      <dgm:t>
        <a:bodyPr/>
        <a:lstStyle/>
        <a:p>
          <a:endParaRPr lang="en-US"/>
        </a:p>
      </dgm:t>
    </dgm:pt>
    <dgm:pt modelId="{25188C39-687A-BD45-A96D-0C6C99BD8253}">
      <dgm:prSet custT="1"/>
      <dgm:spPr/>
      <dgm:t>
        <a:bodyPr/>
        <a:lstStyle/>
        <a:p>
          <a:pPr rtl="0"/>
          <a:r>
            <a:rPr lang="en-US" sz="2000" b="1" i="1" dirty="0" smtClean="0"/>
            <a:t>Dispatcher</a:t>
          </a:r>
          <a:r>
            <a:rPr lang="en-US" sz="1600" dirty="0" smtClean="0"/>
            <a:t>  </a:t>
          </a:r>
          <a:endParaRPr lang="en-US" sz="1600" dirty="0"/>
        </a:p>
      </dgm:t>
    </dgm:pt>
    <dgm:pt modelId="{21E03498-996B-8641-ADF2-00A3977EA0CE}" type="parTrans" cxnId="{4E99B867-4321-3046-9A1C-9ABD13AC20FD}">
      <dgm:prSet/>
      <dgm:spPr/>
      <dgm:t>
        <a:bodyPr/>
        <a:lstStyle/>
        <a:p>
          <a:endParaRPr lang="en-US"/>
        </a:p>
      </dgm:t>
    </dgm:pt>
    <dgm:pt modelId="{27331D9B-4E43-CB40-B1C2-645F4FCA45F4}" type="sibTrans" cxnId="{4E99B867-4321-3046-9A1C-9ABD13AC20FD}">
      <dgm:prSet/>
      <dgm:spPr/>
      <dgm:t>
        <a:bodyPr/>
        <a:lstStyle/>
        <a:p>
          <a:endParaRPr lang="en-US"/>
        </a:p>
      </dgm:t>
    </dgm:pt>
    <dgm:pt modelId="{693DF3AA-9269-2545-9150-1B3192513936}">
      <dgm:prSet custT="1"/>
      <dgm:spPr/>
      <dgm:t>
        <a:bodyPr/>
        <a:lstStyle/>
        <a:p>
          <a:pPr rtl="0"/>
          <a:r>
            <a:rPr lang="en-US" sz="1600" dirty="0" smtClean="0"/>
            <a:t>small program that switches the processor from one process to another</a:t>
          </a:r>
          <a:endParaRPr lang="en-US" sz="1600" dirty="0"/>
        </a:p>
      </dgm:t>
    </dgm:pt>
    <dgm:pt modelId="{755F770C-EEB9-0B4A-8B8E-7A4E15984F6D}" type="parTrans" cxnId="{1C88A854-BB97-244A-BF34-F58C72863022}">
      <dgm:prSet/>
      <dgm:spPr/>
      <dgm:t>
        <a:bodyPr/>
        <a:lstStyle/>
        <a:p>
          <a:endParaRPr lang="en-US"/>
        </a:p>
      </dgm:t>
    </dgm:pt>
    <dgm:pt modelId="{9E02C22E-4AA3-1944-BC1B-4DD2E2711460}" type="sibTrans" cxnId="{1C88A854-BB97-244A-BF34-F58C72863022}">
      <dgm:prSet/>
      <dgm:spPr/>
      <dgm:t>
        <a:bodyPr/>
        <a:lstStyle/>
        <a:p>
          <a:endParaRPr lang="en-US"/>
        </a:p>
      </dgm:t>
    </dgm:pt>
    <dgm:pt modelId="{AA843FC4-97DC-3649-9F16-C3801798B452}" type="pres">
      <dgm:prSet presAssocID="{2FD46B0E-E9C9-1E4B-961E-80132A5C983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0EA5A8F-1803-784A-AFE3-3DD0EA8F50BD}" type="pres">
      <dgm:prSet presAssocID="{8CF7DABB-E685-7649-9193-5973EE04A11C}" presName="root" presStyleCnt="0"/>
      <dgm:spPr/>
    </dgm:pt>
    <dgm:pt modelId="{2771C28D-ABBE-A741-8A65-D460C7EB471D}" type="pres">
      <dgm:prSet presAssocID="{8CF7DABB-E685-7649-9193-5973EE04A11C}" presName="rootComposite" presStyleCnt="0"/>
      <dgm:spPr/>
    </dgm:pt>
    <dgm:pt modelId="{94F28402-8223-1345-8F86-B41D09DF4999}" type="pres">
      <dgm:prSet presAssocID="{8CF7DABB-E685-7649-9193-5973EE04A11C}" presName="rootText" presStyleLbl="node1" presStyleIdx="0" presStyleCnt="2" custLinFactX="-16615" custLinFactNeighborX="-100000" custLinFactNeighborY="-107"/>
      <dgm:spPr/>
      <dgm:t>
        <a:bodyPr/>
        <a:lstStyle/>
        <a:p>
          <a:endParaRPr lang="en-US"/>
        </a:p>
      </dgm:t>
    </dgm:pt>
    <dgm:pt modelId="{EE3338E7-0BBE-D244-8A2E-15290019B04C}" type="pres">
      <dgm:prSet presAssocID="{8CF7DABB-E685-7649-9193-5973EE04A11C}" presName="rootConnector" presStyleLbl="node1" presStyleIdx="0" presStyleCnt="2"/>
      <dgm:spPr/>
      <dgm:t>
        <a:bodyPr/>
        <a:lstStyle/>
        <a:p>
          <a:endParaRPr lang="en-US"/>
        </a:p>
      </dgm:t>
    </dgm:pt>
    <dgm:pt modelId="{98535523-42D4-4043-95B6-AD340DA8CDAC}" type="pres">
      <dgm:prSet presAssocID="{8CF7DABB-E685-7649-9193-5973EE04A11C}" presName="childShape" presStyleCnt="0"/>
      <dgm:spPr/>
    </dgm:pt>
    <dgm:pt modelId="{6792DD43-5CA5-8E48-AF98-B37112383575}" type="pres">
      <dgm:prSet presAssocID="{F288BA89-D432-F942-BEAB-3302AF39D024}" presName="Name13" presStyleLbl="parChTrans1D2" presStyleIdx="0" presStyleCnt="3"/>
      <dgm:spPr/>
      <dgm:t>
        <a:bodyPr/>
        <a:lstStyle/>
        <a:p>
          <a:endParaRPr lang="en-US"/>
        </a:p>
      </dgm:t>
    </dgm:pt>
    <dgm:pt modelId="{08D83BD6-2A2F-574C-9D5C-736CF5FE7520}" type="pres">
      <dgm:prSet presAssocID="{86AD88F0-314B-6444-BD87-F3C84F11651F}" presName="childText" presStyleLbl="bgAcc1" presStyleIdx="0" presStyleCnt="3" custScaleX="158157" custScaleY="229768" custLinFactNeighborX="-10391" custLinFactNeighborY="-532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9C9B8-759F-944F-AA18-FE790C10A65E}" type="pres">
      <dgm:prSet presAssocID="{ADE4F796-F389-964A-9F92-660666F3A636}" presName="Name13" presStyleLbl="parChTrans1D2" presStyleIdx="1" presStyleCnt="3"/>
      <dgm:spPr/>
      <dgm:t>
        <a:bodyPr/>
        <a:lstStyle/>
        <a:p>
          <a:endParaRPr lang="en-US"/>
        </a:p>
      </dgm:t>
    </dgm:pt>
    <dgm:pt modelId="{1C076669-4CFF-0B4F-8B31-76E9F2CCEE9B}" type="pres">
      <dgm:prSet presAssocID="{233F7DFA-202E-F74C-AB9D-53EFC686B345}" presName="childText" presStyleLbl="bgAcc1" presStyleIdx="1" presStyleCnt="3" custScaleX="225593" custScaleY="205072" custLinFactNeighborX="34514" custLinFactNeighborY="-30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5A228-6B6E-0144-A2BB-59C59BF41707}" type="pres">
      <dgm:prSet presAssocID="{25188C39-687A-BD45-A96D-0C6C99BD8253}" presName="root" presStyleCnt="0"/>
      <dgm:spPr/>
    </dgm:pt>
    <dgm:pt modelId="{95C64F64-3E0F-7B42-AB4F-CE0F60855F36}" type="pres">
      <dgm:prSet presAssocID="{25188C39-687A-BD45-A96D-0C6C99BD8253}" presName="rootComposite" presStyleCnt="0"/>
      <dgm:spPr/>
    </dgm:pt>
    <dgm:pt modelId="{64F1C8D8-40A2-DF44-AC72-3FFC719959BB}" type="pres">
      <dgm:prSet presAssocID="{25188C39-687A-BD45-A96D-0C6C99BD8253}" presName="rootText" presStyleLbl="node1" presStyleIdx="1" presStyleCnt="2" custLinFactNeighborX="70576" custLinFactNeighborY="-107"/>
      <dgm:spPr/>
      <dgm:t>
        <a:bodyPr/>
        <a:lstStyle/>
        <a:p>
          <a:endParaRPr lang="en-US"/>
        </a:p>
      </dgm:t>
    </dgm:pt>
    <dgm:pt modelId="{3B32751B-D091-AF40-91E4-684216B0B821}" type="pres">
      <dgm:prSet presAssocID="{25188C39-687A-BD45-A96D-0C6C99BD8253}" presName="rootConnector" presStyleLbl="node1" presStyleIdx="1" presStyleCnt="2"/>
      <dgm:spPr/>
      <dgm:t>
        <a:bodyPr/>
        <a:lstStyle/>
        <a:p>
          <a:endParaRPr lang="en-US"/>
        </a:p>
      </dgm:t>
    </dgm:pt>
    <dgm:pt modelId="{2B930B0D-6B56-2741-AC9D-724F5E3525F8}" type="pres">
      <dgm:prSet presAssocID="{25188C39-687A-BD45-A96D-0C6C99BD8253}" presName="childShape" presStyleCnt="0"/>
      <dgm:spPr/>
    </dgm:pt>
    <dgm:pt modelId="{4F8FA6E2-0E58-0840-912D-8E16EF91B389}" type="pres">
      <dgm:prSet presAssocID="{755F770C-EEB9-0B4A-8B8E-7A4E15984F6D}" presName="Name13" presStyleLbl="parChTrans1D2" presStyleIdx="2" presStyleCnt="3"/>
      <dgm:spPr/>
      <dgm:t>
        <a:bodyPr/>
        <a:lstStyle/>
        <a:p>
          <a:endParaRPr lang="en-US"/>
        </a:p>
      </dgm:t>
    </dgm:pt>
    <dgm:pt modelId="{7AF818EE-1FFA-0148-A0A6-03F1AC28E0C7}" type="pres">
      <dgm:prSet presAssocID="{693DF3AA-9269-2545-9150-1B3192513936}" presName="childText" presStyleLbl="bgAcc1" presStyleIdx="2" presStyleCnt="3" custScaleX="135564" custScaleY="214434" custLinFactX="40201" custLinFactNeighborX="100000" custLinFactNeighborY="83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38770-17BD-4B0C-B257-A54B9B439689}" type="presOf" srcId="{693DF3AA-9269-2545-9150-1B3192513936}" destId="{7AF818EE-1FFA-0148-A0A6-03F1AC28E0C7}" srcOrd="0" destOrd="0" presId="urn:microsoft.com/office/officeart/2005/8/layout/hierarchy3"/>
    <dgm:cxn modelId="{D888D64D-3E0B-4B36-BF0E-AC7ADBB12E13}" type="presOf" srcId="{ADE4F796-F389-964A-9F92-660666F3A636}" destId="{1C89C9B8-759F-944F-AA18-FE790C10A65E}" srcOrd="0" destOrd="0" presId="urn:microsoft.com/office/officeart/2005/8/layout/hierarchy3"/>
    <dgm:cxn modelId="{743D4496-539A-4BFC-8F1F-5A6778F6269B}" type="presOf" srcId="{25188C39-687A-BD45-A96D-0C6C99BD8253}" destId="{3B32751B-D091-AF40-91E4-684216B0B821}" srcOrd="1" destOrd="0" presId="urn:microsoft.com/office/officeart/2005/8/layout/hierarchy3"/>
    <dgm:cxn modelId="{5C0CFD34-5DD7-4D65-8E1A-47BDD8888E0A}" type="presOf" srcId="{8CF7DABB-E685-7649-9193-5973EE04A11C}" destId="{94F28402-8223-1345-8F86-B41D09DF4999}" srcOrd="0" destOrd="0" presId="urn:microsoft.com/office/officeart/2005/8/layout/hierarchy3"/>
    <dgm:cxn modelId="{E3D41EBC-122D-45D4-ACC2-BC6A28402450}" type="presOf" srcId="{755F770C-EEB9-0B4A-8B8E-7A4E15984F6D}" destId="{4F8FA6E2-0E58-0840-912D-8E16EF91B389}" srcOrd="0" destOrd="0" presId="urn:microsoft.com/office/officeart/2005/8/layout/hierarchy3"/>
    <dgm:cxn modelId="{3D2375AE-570D-416C-89B2-8CD42304AF76}" type="presOf" srcId="{86AD88F0-314B-6444-BD87-F3C84F11651F}" destId="{08D83BD6-2A2F-574C-9D5C-736CF5FE7520}" srcOrd="0" destOrd="0" presId="urn:microsoft.com/office/officeart/2005/8/layout/hierarchy3"/>
    <dgm:cxn modelId="{9E78FC14-2A5B-47FE-9D5F-F01B6A46E8E8}" type="presOf" srcId="{2FD46B0E-E9C9-1E4B-961E-80132A5C983C}" destId="{AA843FC4-97DC-3649-9F16-C3801798B452}" srcOrd="0" destOrd="0" presId="urn:microsoft.com/office/officeart/2005/8/layout/hierarchy3"/>
    <dgm:cxn modelId="{3A67151F-A3ED-0947-AD44-8AA57D78E09C}" srcId="{2FD46B0E-E9C9-1E4B-961E-80132A5C983C}" destId="{8CF7DABB-E685-7649-9193-5973EE04A11C}" srcOrd="0" destOrd="0" parTransId="{B05171EE-A301-B946-AF2D-C1134378C886}" sibTransId="{BFC2FD4B-EF10-344C-8158-7BC835E26BE2}"/>
    <dgm:cxn modelId="{E6E58F73-83F1-AA4A-A218-B2606996B3BD}" srcId="{8CF7DABB-E685-7649-9193-5973EE04A11C}" destId="{233F7DFA-202E-F74C-AB9D-53EFC686B345}" srcOrd="1" destOrd="0" parTransId="{ADE4F796-F389-964A-9F92-660666F3A636}" sibTransId="{12D910F3-F055-9744-BF38-A4A20095BB98}"/>
    <dgm:cxn modelId="{4E99B867-4321-3046-9A1C-9ABD13AC20FD}" srcId="{2FD46B0E-E9C9-1E4B-961E-80132A5C983C}" destId="{25188C39-687A-BD45-A96D-0C6C99BD8253}" srcOrd="1" destOrd="0" parTransId="{21E03498-996B-8641-ADF2-00A3977EA0CE}" sibTransId="{27331D9B-4E43-CB40-B1C2-645F4FCA45F4}"/>
    <dgm:cxn modelId="{895C2FC9-DA24-4144-A9E7-AFB119405374}" type="presOf" srcId="{F288BA89-D432-F942-BEAB-3302AF39D024}" destId="{6792DD43-5CA5-8E48-AF98-B37112383575}" srcOrd="0" destOrd="0" presId="urn:microsoft.com/office/officeart/2005/8/layout/hierarchy3"/>
    <dgm:cxn modelId="{1C88A854-BB97-244A-BF34-F58C72863022}" srcId="{25188C39-687A-BD45-A96D-0C6C99BD8253}" destId="{693DF3AA-9269-2545-9150-1B3192513936}" srcOrd="0" destOrd="0" parTransId="{755F770C-EEB9-0B4A-8B8E-7A4E15984F6D}" sibTransId="{9E02C22E-4AA3-1944-BC1B-4DD2E2711460}"/>
    <dgm:cxn modelId="{0B7F1CDC-856B-47C6-B75E-88F2B71BBFF2}" type="presOf" srcId="{25188C39-687A-BD45-A96D-0C6C99BD8253}" destId="{64F1C8D8-40A2-DF44-AC72-3FFC719959BB}" srcOrd="0" destOrd="0" presId="urn:microsoft.com/office/officeart/2005/8/layout/hierarchy3"/>
    <dgm:cxn modelId="{B5C0C7CE-6307-4A25-A554-16E8A3F5C5B0}" type="presOf" srcId="{8CF7DABB-E685-7649-9193-5973EE04A11C}" destId="{EE3338E7-0BBE-D244-8A2E-15290019B04C}" srcOrd="1" destOrd="0" presId="urn:microsoft.com/office/officeart/2005/8/layout/hierarchy3"/>
    <dgm:cxn modelId="{1F881903-C5A7-4302-94E7-C5F9F07FB6B9}" type="presOf" srcId="{233F7DFA-202E-F74C-AB9D-53EFC686B345}" destId="{1C076669-4CFF-0B4F-8B31-76E9F2CCEE9B}" srcOrd="0" destOrd="0" presId="urn:microsoft.com/office/officeart/2005/8/layout/hierarchy3"/>
    <dgm:cxn modelId="{B5D49045-C2B8-7640-B3EB-E850E0166C92}" srcId="{8CF7DABB-E685-7649-9193-5973EE04A11C}" destId="{86AD88F0-314B-6444-BD87-F3C84F11651F}" srcOrd="0" destOrd="0" parTransId="{F288BA89-D432-F942-BEAB-3302AF39D024}" sibTransId="{E0D5325A-DCC1-0348-8125-8FD7298F8CBB}"/>
    <dgm:cxn modelId="{807D2025-2CC2-49A8-B296-1DD06ADBDF86}" type="presParOf" srcId="{AA843FC4-97DC-3649-9F16-C3801798B452}" destId="{80EA5A8F-1803-784A-AFE3-3DD0EA8F50BD}" srcOrd="0" destOrd="0" presId="urn:microsoft.com/office/officeart/2005/8/layout/hierarchy3"/>
    <dgm:cxn modelId="{5F44A61C-82EE-4E23-89E9-E3AFC6495F6C}" type="presParOf" srcId="{80EA5A8F-1803-784A-AFE3-3DD0EA8F50BD}" destId="{2771C28D-ABBE-A741-8A65-D460C7EB471D}" srcOrd="0" destOrd="0" presId="urn:microsoft.com/office/officeart/2005/8/layout/hierarchy3"/>
    <dgm:cxn modelId="{E167543C-2688-479E-8D76-AC2855A11EAD}" type="presParOf" srcId="{2771C28D-ABBE-A741-8A65-D460C7EB471D}" destId="{94F28402-8223-1345-8F86-B41D09DF4999}" srcOrd="0" destOrd="0" presId="urn:microsoft.com/office/officeart/2005/8/layout/hierarchy3"/>
    <dgm:cxn modelId="{90AAAB00-CBC8-47C6-9AE0-5789503BD888}" type="presParOf" srcId="{2771C28D-ABBE-A741-8A65-D460C7EB471D}" destId="{EE3338E7-0BBE-D244-8A2E-15290019B04C}" srcOrd="1" destOrd="0" presId="urn:microsoft.com/office/officeart/2005/8/layout/hierarchy3"/>
    <dgm:cxn modelId="{B3E3F373-80CD-4140-BB50-BBC7654FE8D6}" type="presParOf" srcId="{80EA5A8F-1803-784A-AFE3-3DD0EA8F50BD}" destId="{98535523-42D4-4043-95B6-AD340DA8CDAC}" srcOrd="1" destOrd="0" presId="urn:microsoft.com/office/officeart/2005/8/layout/hierarchy3"/>
    <dgm:cxn modelId="{7DD17261-419E-4875-91E7-73A6D8B30103}" type="presParOf" srcId="{98535523-42D4-4043-95B6-AD340DA8CDAC}" destId="{6792DD43-5CA5-8E48-AF98-B37112383575}" srcOrd="0" destOrd="0" presId="urn:microsoft.com/office/officeart/2005/8/layout/hierarchy3"/>
    <dgm:cxn modelId="{5F9197B8-99E3-42D5-BE5C-DAC40102D6BF}" type="presParOf" srcId="{98535523-42D4-4043-95B6-AD340DA8CDAC}" destId="{08D83BD6-2A2F-574C-9D5C-736CF5FE7520}" srcOrd="1" destOrd="0" presId="urn:microsoft.com/office/officeart/2005/8/layout/hierarchy3"/>
    <dgm:cxn modelId="{13F9AEA4-3404-4BE7-85F7-644CB7EC2576}" type="presParOf" srcId="{98535523-42D4-4043-95B6-AD340DA8CDAC}" destId="{1C89C9B8-759F-944F-AA18-FE790C10A65E}" srcOrd="2" destOrd="0" presId="urn:microsoft.com/office/officeart/2005/8/layout/hierarchy3"/>
    <dgm:cxn modelId="{10A0C71C-7BAC-4183-AAF1-BC27E6EFCA5C}" type="presParOf" srcId="{98535523-42D4-4043-95B6-AD340DA8CDAC}" destId="{1C076669-4CFF-0B4F-8B31-76E9F2CCEE9B}" srcOrd="3" destOrd="0" presId="urn:microsoft.com/office/officeart/2005/8/layout/hierarchy3"/>
    <dgm:cxn modelId="{3E0F7E2E-E0F3-4EAD-8414-6E6B6A07E13E}" type="presParOf" srcId="{AA843FC4-97DC-3649-9F16-C3801798B452}" destId="{2565A228-6B6E-0144-A2BB-59C59BF41707}" srcOrd="1" destOrd="0" presId="urn:microsoft.com/office/officeart/2005/8/layout/hierarchy3"/>
    <dgm:cxn modelId="{DF05FE90-B85F-4C32-A45B-C0F8843DDA2F}" type="presParOf" srcId="{2565A228-6B6E-0144-A2BB-59C59BF41707}" destId="{95C64F64-3E0F-7B42-AB4F-CE0F60855F36}" srcOrd="0" destOrd="0" presId="urn:microsoft.com/office/officeart/2005/8/layout/hierarchy3"/>
    <dgm:cxn modelId="{81CBB003-DE63-43DF-B8B6-EFD4A4D97997}" type="presParOf" srcId="{95C64F64-3E0F-7B42-AB4F-CE0F60855F36}" destId="{64F1C8D8-40A2-DF44-AC72-3FFC719959BB}" srcOrd="0" destOrd="0" presId="urn:microsoft.com/office/officeart/2005/8/layout/hierarchy3"/>
    <dgm:cxn modelId="{69D81112-578B-4379-AA12-DDD9D8FEFA73}" type="presParOf" srcId="{95C64F64-3E0F-7B42-AB4F-CE0F60855F36}" destId="{3B32751B-D091-AF40-91E4-684216B0B821}" srcOrd="1" destOrd="0" presId="urn:microsoft.com/office/officeart/2005/8/layout/hierarchy3"/>
    <dgm:cxn modelId="{CD51CB7B-625A-4FA0-8D44-9FD59B8812F4}" type="presParOf" srcId="{2565A228-6B6E-0144-A2BB-59C59BF41707}" destId="{2B930B0D-6B56-2741-AC9D-724F5E3525F8}" srcOrd="1" destOrd="0" presId="urn:microsoft.com/office/officeart/2005/8/layout/hierarchy3"/>
    <dgm:cxn modelId="{589197C5-3402-4195-B0E7-AE6824484603}" type="presParOf" srcId="{2B930B0D-6B56-2741-AC9D-724F5E3525F8}" destId="{4F8FA6E2-0E58-0840-912D-8E16EF91B389}" srcOrd="0" destOrd="0" presId="urn:microsoft.com/office/officeart/2005/8/layout/hierarchy3"/>
    <dgm:cxn modelId="{03B05008-3F0B-4E84-B4A5-FC128974698D}" type="presParOf" srcId="{2B930B0D-6B56-2741-AC9D-724F5E3525F8}" destId="{7AF818EE-1FFA-0148-A0A6-03F1AC28E0C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1C334-AF11-3542-8C59-02AACA818E6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1E7E1C-1A61-644F-80B9-C9E770F86FC9}">
      <dgm:prSet/>
      <dgm:spPr/>
      <dgm:t>
        <a:bodyPr/>
        <a:lstStyle/>
        <a:p>
          <a:pPr rtl="0"/>
          <a:r>
            <a:rPr lang="en-US" b="1" i="1" dirty="0" smtClean="0"/>
            <a:t>Process spawning</a:t>
          </a:r>
          <a:endParaRPr lang="en-US" dirty="0"/>
        </a:p>
      </dgm:t>
    </dgm:pt>
    <dgm:pt modelId="{6A3405C7-2E36-2E4D-AF8C-9D4AE8F645B0}" type="parTrans" cxnId="{AF843B3F-6031-A747-A9BE-5F055E43CA33}">
      <dgm:prSet/>
      <dgm:spPr/>
      <dgm:t>
        <a:bodyPr/>
        <a:lstStyle/>
        <a:p>
          <a:endParaRPr lang="en-US"/>
        </a:p>
      </dgm:t>
    </dgm:pt>
    <dgm:pt modelId="{90E8D42C-57D6-4F41-A553-0CEB155CE500}" type="sibTrans" cxnId="{AF843B3F-6031-A747-A9BE-5F055E43CA33}">
      <dgm:prSet/>
      <dgm:spPr/>
      <dgm:t>
        <a:bodyPr/>
        <a:lstStyle/>
        <a:p>
          <a:endParaRPr lang="en-US"/>
        </a:p>
      </dgm:t>
    </dgm:pt>
    <dgm:pt modelId="{1C2237B4-0F8E-2941-A3BA-092D9D2BD042}">
      <dgm:prSet/>
      <dgm:spPr>
        <a:solidFill>
          <a:schemeClr val="bg1"/>
        </a:solidFill>
        <a:ln>
          <a:noFill/>
        </a:ln>
      </dgm:spPr>
      <dgm:t>
        <a:bodyPr/>
        <a:lstStyle/>
        <a:p>
          <a:pPr rtl="0"/>
          <a:r>
            <a:rPr lang="en-NZ" dirty="0" smtClean="0"/>
            <a:t>when the OS creates a process at the explicit request of another process</a:t>
          </a:r>
          <a:endParaRPr lang="en-NZ" b="1" i="1" dirty="0"/>
        </a:p>
      </dgm:t>
    </dgm:pt>
    <dgm:pt modelId="{C08496CE-D553-E440-80BB-72B3C7632A65}" type="parTrans" cxnId="{A4EAA01F-4E9E-C746-879A-CEAB74D1B356}">
      <dgm:prSet/>
      <dgm:spPr/>
      <dgm:t>
        <a:bodyPr/>
        <a:lstStyle/>
        <a:p>
          <a:endParaRPr lang="en-US"/>
        </a:p>
      </dgm:t>
    </dgm:pt>
    <dgm:pt modelId="{660E20E5-A02C-0F47-BBC0-CED7556C02D8}" type="sibTrans" cxnId="{A4EAA01F-4E9E-C746-879A-CEAB74D1B356}">
      <dgm:prSet/>
      <dgm:spPr/>
      <dgm:t>
        <a:bodyPr/>
        <a:lstStyle/>
        <a:p>
          <a:endParaRPr lang="en-US"/>
        </a:p>
      </dgm:t>
    </dgm:pt>
    <dgm:pt modelId="{92B932D3-E2E3-3E4F-B639-04EAC8B67265}">
      <dgm:prSet/>
      <dgm:spPr/>
      <dgm:t>
        <a:bodyPr/>
        <a:lstStyle/>
        <a:p>
          <a:pPr rtl="0"/>
          <a:r>
            <a:rPr lang="en-US" b="1" i="1" dirty="0" smtClean="0"/>
            <a:t>Parent process</a:t>
          </a:r>
          <a:endParaRPr lang="en-US" dirty="0"/>
        </a:p>
      </dgm:t>
    </dgm:pt>
    <dgm:pt modelId="{653244E0-F4CD-724F-A7EA-A3BB8C8D3358}" type="parTrans" cxnId="{703C341B-DDFD-1941-8C04-EC63E722421B}">
      <dgm:prSet/>
      <dgm:spPr/>
      <dgm:t>
        <a:bodyPr/>
        <a:lstStyle/>
        <a:p>
          <a:endParaRPr lang="en-US"/>
        </a:p>
      </dgm:t>
    </dgm:pt>
    <dgm:pt modelId="{D3A17F77-0C2B-EE4F-8F09-4E7D9F8AA8C6}" type="sibTrans" cxnId="{703C341B-DDFD-1941-8C04-EC63E722421B}">
      <dgm:prSet/>
      <dgm:spPr/>
      <dgm:t>
        <a:bodyPr/>
        <a:lstStyle/>
        <a:p>
          <a:endParaRPr lang="en-US"/>
        </a:p>
      </dgm:t>
    </dgm:pt>
    <dgm:pt modelId="{3B113823-13D8-0248-9A31-CA30A16088AA}">
      <dgm:prSet/>
      <dgm:spPr>
        <a:solidFill>
          <a:schemeClr val="bg1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is the original, creating, process</a:t>
          </a:r>
          <a:endParaRPr lang="en-US" dirty="0"/>
        </a:p>
      </dgm:t>
    </dgm:pt>
    <dgm:pt modelId="{51D43687-5E0F-BA48-AE6F-F654B76895B8}" type="parTrans" cxnId="{C949E86E-05FE-3D4F-A8B5-661370EB1B73}">
      <dgm:prSet/>
      <dgm:spPr/>
      <dgm:t>
        <a:bodyPr/>
        <a:lstStyle/>
        <a:p>
          <a:endParaRPr lang="en-US"/>
        </a:p>
      </dgm:t>
    </dgm:pt>
    <dgm:pt modelId="{5AF1763B-4594-BC47-A83F-C2C2ACA61A5C}" type="sibTrans" cxnId="{C949E86E-05FE-3D4F-A8B5-661370EB1B73}">
      <dgm:prSet/>
      <dgm:spPr/>
      <dgm:t>
        <a:bodyPr/>
        <a:lstStyle/>
        <a:p>
          <a:endParaRPr lang="en-US"/>
        </a:p>
      </dgm:t>
    </dgm:pt>
    <dgm:pt modelId="{ED327EA9-617D-874F-AE2D-F1A810D41DF1}">
      <dgm:prSet/>
      <dgm:spPr/>
      <dgm:t>
        <a:bodyPr/>
        <a:lstStyle/>
        <a:p>
          <a:pPr rtl="0"/>
          <a:r>
            <a:rPr lang="en-US" b="1" i="1" dirty="0" smtClean="0"/>
            <a:t>Child process </a:t>
          </a:r>
          <a:endParaRPr lang="en-US" dirty="0"/>
        </a:p>
      </dgm:t>
    </dgm:pt>
    <dgm:pt modelId="{CFFD1146-1D74-744E-9489-D7E3933DB7B2}" type="parTrans" cxnId="{2913DAFB-5020-3143-A403-52DCDDBFBD97}">
      <dgm:prSet/>
      <dgm:spPr/>
      <dgm:t>
        <a:bodyPr/>
        <a:lstStyle/>
        <a:p>
          <a:endParaRPr lang="en-US"/>
        </a:p>
      </dgm:t>
    </dgm:pt>
    <dgm:pt modelId="{84657F64-6C09-DF49-8D5B-A12A22A9E488}" type="sibTrans" cxnId="{2913DAFB-5020-3143-A403-52DCDDBFBD97}">
      <dgm:prSet/>
      <dgm:spPr/>
      <dgm:t>
        <a:bodyPr/>
        <a:lstStyle/>
        <a:p>
          <a:endParaRPr lang="en-US"/>
        </a:p>
      </dgm:t>
    </dgm:pt>
    <dgm:pt modelId="{797AA155-809C-5C4E-815A-79B6CDA5DC6A}">
      <dgm:prSet/>
      <dgm:spPr>
        <a:solidFill>
          <a:schemeClr val="bg1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is the new process</a:t>
          </a:r>
          <a:endParaRPr lang="en-US" dirty="0"/>
        </a:p>
      </dgm:t>
    </dgm:pt>
    <dgm:pt modelId="{5361A0B3-E234-A041-8161-DD3C19FBF858}" type="parTrans" cxnId="{30BA5E2A-5D1E-4248-8710-822407BCD2E5}">
      <dgm:prSet/>
      <dgm:spPr/>
      <dgm:t>
        <a:bodyPr/>
        <a:lstStyle/>
        <a:p>
          <a:endParaRPr lang="en-US"/>
        </a:p>
      </dgm:t>
    </dgm:pt>
    <dgm:pt modelId="{14DEFE90-1527-4940-A7A6-1430E624F954}" type="sibTrans" cxnId="{30BA5E2A-5D1E-4248-8710-822407BCD2E5}">
      <dgm:prSet/>
      <dgm:spPr/>
      <dgm:t>
        <a:bodyPr/>
        <a:lstStyle/>
        <a:p>
          <a:endParaRPr lang="en-US"/>
        </a:p>
      </dgm:t>
    </dgm:pt>
    <dgm:pt modelId="{F3C9979B-06C3-7E45-BD10-6207B7A1BBF5}">
      <dgm:prSet/>
      <dgm:spPr>
        <a:solidFill>
          <a:schemeClr val="bg1"/>
        </a:solidFill>
        <a:ln>
          <a:noFill/>
        </a:ln>
      </dgm:spPr>
      <dgm:t>
        <a:bodyPr/>
        <a:lstStyle/>
        <a:p>
          <a:pPr rtl="0"/>
          <a:endParaRPr lang="en-NZ" dirty="0"/>
        </a:p>
      </dgm:t>
    </dgm:pt>
    <dgm:pt modelId="{BA78826C-F616-EA47-A677-9118C5D360C6}" type="parTrans" cxnId="{6DCEF32D-CA4D-3645-9DA0-A1B77CA73BD4}">
      <dgm:prSet/>
      <dgm:spPr/>
      <dgm:t>
        <a:bodyPr/>
        <a:lstStyle/>
        <a:p>
          <a:endParaRPr lang="en-US"/>
        </a:p>
      </dgm:t>
    </dgm:pt>
    <dgm:pt modelId="{DB87B744-1CA6-5C40-86F9-2A00A7756880}" type="sibTrans" cxnId="{6DCEF32D-CA4D-3645-9DA0-A1B77CA73BD4}">
      <dgm:prSet/>
      <dgm:spPr/>
      <dgm:t>
        <a:bodyPr/>
        <a:lstStyle/>
        <a:p>
          <a:endParaRPr lang="en-US"/>
        </a:p>
      </dgm:t>
    </dgm:pt>
    <dgm:pt modelId="{F5D36B78-1F81-EE4A-A629-A47EF8A594F4}" type="pres">
      <dgm:prSet presAssocID="{6731C334-AF11-3542-8C59-02AACA818E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4C8154-08E7-4447-BD1E-1681AA752A13}" type="pres">
      <dgm:prSet presAssocID="{9D1E7E1C-1A61-644F-80B9-C9E770F86FC9}" presName="composite" presStyleCnt="0"/>
      <dgm:spPr/>
    </dgm:pt>
    <dgm:pt modelId="{7012A570-2292-6042-8F87-375482494525}" type="pres">
      <dgm:prSet presAssocID="{9D1E7E1C-1A61-644F-80B9-C9E770F86FC9}" presName="parTx" presStyleLbl="alignNode1" presStyleIdx="0" presStyleCnt="3" custLinFactNeighborX="3023" custLinFactNeighborY="-1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87B0-CB6B-5F49-99BC-8512D84E1718}" type="pres">
      <dgm:prSet presAssocID="{9D1E7E1C-1A61-644F-80B9-C9E770F86FC9}" presName="desTx" presStyleLbl="alignAccFollowNode1" presStyleIdx="0" presStyleCnt="3" custLinFactNeighborX="3023" custLinFactNeighborY="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DB912-E463-BB43-A426-495E5C1B9F59}" type="pres">
      <dgm:prSet presAssocID="{90E8D42C-57D6-4F41-A553-0CEB155CE500}" presName="space" presStyleCnt="0"/>
      <dgm:spPr/>
    </dgm:pt>
    <dgm:pt modelId="{06FA7E0C-365E-3049-8EF9-25EB43125646}" type="pres">
      <dgm:prSet presAssocID="{92B932D3-E2E3-3E4F-B639-04EAC8B67265}" presName="composite" presStyleCnt="0"/>
      <dgm:spPr/>
    </dgm:pt>
    <dgm:pt modelId="{3B7AAAD3-B4B2-894D-BD62-FBDCA5DB86E5}" type="pres">
      <dgm:prSet presAssocID="{92B932D3-E2E3-3E4F-B639-04EAC8B6726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610A3-C2C3-B640-879C-283BC4C4886A}" type="pres">
      <dgm:prSet presAssocID="{92B932D3-E2E3-3E4F-B639-04EAC8B6726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752E20-1E1D-EE4F-94ED-EDF611B1745D}" type="pres">
      <dgm:prSet presAssocID="{D3A17F77-0C2B-EE4F-8F09-4E7D9F8AA8C6}" presName="space" presStyleCnt="0"/>
      <dgm:spPr/>
    </dgm:pt>
    <dgm:pt modelId="{C9D5DCC4-6884-7847-A551-EB55BE19C0CA}" type="pres">
      <dgm:prSet presAssocID="{ED327EA9-617D-874F-AE2D-F1A810D41DF1}" presName="composite" presStyleCnt="0"/>
      <dgm:spPr/>
    </dgm:pt>
    <dgm:pt modelId="{B5437CEF-732C-D940-ADAA-BDDAA09C9E8D}" type="pres">
      <dgm:prSet presAssocID="{ED327EA9-617D-874F-AE2D-F1A810D41DF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0ED57-4DAF-3040-BF6C-9CF6B5560015}" type="pres">
      <dgm:prSet presAssocID="{ED327EA9-617D-874F-AE2D-F1A810D41DF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49E86E-05FE-3D4F-A8B5-661370EB1B73}" srcId="{92B932D3-E2E3-3E4F-B639-04EAC8B67265}" destId="{3B113823-13D8-0248-9A31-CA30A16088AA}" srcOrd="0" destOrd="0" parTransId="{51D43687-5E0F-BA48-AE6F-F654B76895B8}" sibTransId="{5AF1763B-4594-BC47-A83F-C2C2ACA61A5C}"/>
    <dgm:cxn modelId="{D8E725F4-11BD-47EB-A69F-796981BF1286}" type="presOf" srcId="{6731C334-AF11-3542-8C59-02AACA818E6A}" destId="{F5D36B78-1F81-EE4A-A629-A47EF8A594F4}" srcOrd="0" destOrd="0" presId="urn:microsoft.com/office/officeart/2005/8/layout/hList1"/>
    <dgm:cxn modelId="{32B8747B-FBB5-4A7E-91F1-AA7E0245C4AB}" type="presOf" srcId="{F3C9979B-06C3-7E45-BD10-6207B7A1BBF5}" destId="{B830ED57-4DAF-3040-BF6C-9CF6B5560015}" srcOrd="0" destOrd="1" presId="urn:microsoft.com/office/officeart/2005/8/layout/hList1"/>
    <dgm:cxn modelId="{FC91E3B8-C688-4A90-AC75-0F7EA1596C20}" type="presOf" srcId="{797AA155-809C-5C4E-815A-79B6CDA5DC6A}" destId="{B830ED57-4DAF-3040-BF6C-9CF6B5560015}" srcOrd="0" destOrd="0" presId="urn:microsoft.com/office/officeart/2005/8/layout/hList1"/>
    <dgm:cxn modelId="{E588321C-D4C1-43C4-96B8-FBCCD45C5951}" type="presOf" srcId="{3B113823-13D8-0248-9A31-CA30A16088AA}" destId="{094610A3-C2C3-B640-879C-283BC4C4886A}" srcOrd="0" destOrd="0" presId="urn:microsoft.com/office/officeart/2005/8/layout/hList1"/>
    <dgm:cxn modelId="{BD6F2CB8-4DBC-41B8-901E-D4866469699B}" type="presOf" srcId="{ED327EA9-617D-874F-AE2D-F1A810D41DF1}" destId="{B5437CEF-732C-D940-ADAA-BDDAA09C9E8D}" srcOrd="0" destOrd="0" presId="urn:microsoft.com/office/officeart/2005/8/layout/hList1"/>
    <dgm:cxn modelId="{AF843B3F-6031-A747-A9BE-5F055E43CA33}" srcId="{6731C334-AF11-3542-8C59-02AACA818E6A}" destId="{9D1E7E1C-1A61-644F-80B9-C9E770F86FC9}" srcOrd="0" destOrd="0" parTransId="{6A3405C7-2E36-2E4D-AF8C-9D4AE8F645B0}" sibTransId="{90E8D42C-57D6-4F41-A553-0CEB155CE500}"/>
    <dgm:cxn modelId="{A4EAA01F-4E9E-C746-879A-CEAB74D1B356}" srcId="{9D1E7E1C-1A61-644F-80B9-C9E770F86FC9}" destId="{1C2237B4-0F8E-2941-A3BA-092D9D2BD042}" srcOrd="0" destOrd="0" parTransId="{C08496CE-D553-E440-80BB-72B3C7632A65}" sibTransId="{660E20E5-A02C-0F47-BBC0-CED7556C02D8}"/>
    <dgm:cxn modelId="{6DCEF32D-CA4D-3645-9DA0-A1B77CA73BD4}" srcId="{ED327EA9-617D-874F-AE2D-F1A810D41DF1}" destId="{F3C9979B-06C3-7E45-BD10-6207B7A1BBF5}" srcOrd="1" destOrd="0" parTransId="{BA78826C-F616-EA47-A677-9118C5D360C6}" sibTransId="{DB87B744-1CA6-5C40-86F9-2A00A7756880}"/>
    <dgm:cxn modelId="{9079160E-A361-4DCE-A75B-973BCB962D53}" type="presOf" srcId="{9D1E7E1C-1A61-644F-80B9-C9E770F86FC9}" destId="{7012A570-2292-6042-8F87-375482494525}" srcOrd="0" destOrd="0" presId="urn:microsoft.com/office/officeart/2005/8/layout/hList1"/>
    <dgm:cxn modelId="{2913DAFB-5020-3143-A403-52DCDDBFBD97}" srcId="{6731C334-AF11-3542-8C59-02AACA818E6A}" destId="{ED327EA9-617D-874F-AE2D-F1A810D41DF1}" srcOrd="2" destOrd="0" parTransId="{CFFD1146-1D74-744E-9489-D7E3933DB7B2}" sibTransId="{84657F64-6C09-DF49-8D5B-A12A22A9E488}"/>
    <dgm:cxn modelId="{434623C1-D782-43C5-BD3D-478B52EFF9F9}" type="presOf" srcId="{92B932D3-E2E3-3E4F-B639-04EAC8B67265}" destId="{3B7AAAD3-B4B2-894D-BD62-FBDCA5DB86E5}" srcOrd="0" destOrd="0" presId="urn:microsoft.com/office/officeart/2005/8/layout/hList1"/>
    <dgm:cxn modelId="{E9E24640-BC6B-4BFB-AABE-EE2C5A412FBB}" type="presOf" srcId="{1C2237B4-0F8E-2941-A3BA-092D9D2BD042}" destId="{6E5587B0-CB6B-5F49-99BC-8512D84E1718}" srcOrd="0" destOrd="0" presId="urn:microsoft.com/office/officeart/2005/8/layout/hList1"/>
    <dgm:cxn modelId="{703C341B-DDFD-1941-8C04-EC63E722421B}" srcId="{6731C334-AF11-3542-8C59-02AACA818E6A}" destId="{92B932D3-E2E3-3E4F-B639-04EAC8B67265}" srcOrd="1" destOrd="0" parTransId="{653244E0-F4CD-724F-A7EA-A3BB8C8D3358}" sibTransId="{D3A17F77-0C2B-EE4F-8F09-4E7D9F8AA8C6}"/>
    <dgm:cxn modelId="{30BA5E2A-5D1E-4248-8710-822407BCD2E5}" srcId="{ED327EA9-617D-874F-AE2D-F1A810D41DF1}" destId="{797AA155-809C-5C4E-815A-79B6CDA5DC6A}" srcOrd="0" destOrd="0" parTransId="{5361A0B3-E234-A041-8161-DD3C19FBF858}" sibTransId="{14DEFE90-1527-4940-A7A6-1430E624F954}"/>
    <dgm:cxn modelId="{7CBF2681-1AEE-4001-A5A6-833F4353152C}" type="presParOf" srcId="{F5D36B78-1F81-EE4A-A629-A47EF8A594F4}" destId="{A74C8154-08E7-4447-BD1E-1681AA752A13}" srcOrd="0" destOrd="0" presId="urn:microsoft.com/office/officeart/2005/8/layout/hList1"/>
    <dgm:cxn modelId="{208E9934-D512-41ED-B63E-B6828706AD4A}" type="presParOf" srcId="{A74C8154-08E7-4447-BD1E-1681AA752A13}" destId="{7012A570-2292-6042-8F87-375482494525}" srcOrd="0" destOrd="0" presId="urn:microsoft.com/office/officeart/2005/8/layout/hList1"/>
    <dgm:cxn modelId="{E5EE39D0-D011-4A69-B90A-4B9E316CEF25}" type="presParOf" srcId="{A74C8154-08E7-4447-BD1E-1681AA752A13}" destId="{6E5587B0-CB6B-5F49-99BC-8512D84E1718}" srcOrd="1" destOrd="0" presId="urn:microsoft.com/office/officeart/2005/8/layout/hList1"/>
    <dgm:cxn modelId="{353F1BF1-08EF-4C09-84F4-9AAFD18A5C16}" type="presParOf" srcId="{F5D36B78-1F81-EE4A-A629-A47EF8A594F4}" destId="{83FDB912-E463-BB43-A426-495E5C1B9F59}" srcOrd="1" destOrd="0" presId="urn:microsoft.com/office/officeart/2005/8/layout/hList1"/>
    <dgm:cxn modelId="{B8A5F658-09F8-41AC-9CDB-059C6181496F}" type="presParOf" srcId="{F5D36B78-1F81-EE4A-A629-A47EF8A594F4}" destId="{06FA7E0C-365E-3049-8EF9-25EB43125646}" srcOrd="2" destOrd="0" presId="urn:microsoft.com/office/officeart/2005/8/layout/hList1"/>
    <dgm:cxn modelId="{29CAEDB8-FFE0-49D1-B231-29AF4FDC94F9}" type="presParOf" srcId="{06FA7E0C-365E-3049-8EF9-25EB43125646}" destId="{3B7AAAD3-B4B2-894D-BD62-FBDCA5DB86E5}" srcOrd="0" destOrd="0" presId="urn:microsoft.com/office/officeart/2005/8/layout/hList1"/>
    <dgm:cxn modelId="{84B5CAA5-7A4F-4989-8CFE-BFAB81EC1736}" type="presParOf" srcId="{06FA7E0C-365E-3049-8EF9-25EB43125646}" destId="{094610A3-C2C3-B640-879C-283BC4C4886A}" srcOrd="1" destOrd="0" presId="urn:microsoft.com/office/officeart/2005/8/layout/hList1"/>
    <dgm:cxn modelId="{5DE3AEAD-758D-4D5F-A161-DDC4C7469CFA}" type="presParOf" srcId="{F5D36B78-1F81-EE4A-A629-A47EF8A594F4}" destId="{CC752E20-1E1D-EE4F-94ED-EDF611B1745D}" srcOrd="3" destOrd="0" presId="urn:microsoft.com/office/officeart/2005/8/layout/hList1"/>
    <dgm:cxn modelId="{4C6D0EDF-F436-4193-96EA-390F1A9DA1BE}" type="presParOf" srcId="{F5D36B78-1F81-EE4A-A629-A47EF8A594F4}" destId="{C9D5DCC4-6884-7847-A551-EB55BE19C0CA}" srcOrd="4" destOrd="0" presId="urn:microsoft.com/office/officeart/2005/8/layout/hList1"/>
    <dgm:cxn modelId="{8C4D566B-5DCC-489C-A23A-317034D57EF9}" type="presParOf" srcId="{C9D5DCC4-6884-7847-A551-EB55BE19C0CA}" destId="{B5437CEF-732C-D940-ADAA-BDDAA09C9E8D}" srcOrd="0" destOrd="0" presId="urn:microsoft.com/office/officeart/2005/8/layout/hList1"/>
    <dgm:cxn modelId="{0EAB917E-33C5-4F06-980F-91CFB87C7A3B}" type="presParOf" srcId="{C9D5DCC4-6884-7847-A551-EB55BE19C0CA}" destId="{B830ED57-4DAF-3040-BF6C-9CF6B55600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DDD483-834C-6B45-9317-4D3FA2A47CCF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>
        <a:scene3d>
          <a:camera prst="isometricOffAxis2Left" zoom="95000">
            <a:rot lat="0" lon="0" rev="0"/>
          </a:camera>
          <a:lightRig rig="flat" dir="t"/>
        </a:scene3d>
      </dgm:spPr>
      <dgm:t>
        <a:bodyPr/>
        <a:lstStyle/>
        <a:p>
          <a:endParaRPr lang="en-US"/>
        </a:p>
      </dgm:t>
    </dgm:pt>
    <dgm:pt modelId="{C18DE2C0-57AC-C24A-A682-F6EFBC9B2887}">
      <dgm:prSet phldrT="[Text]"/>
      <dgm:spPr>
        <a:sp3d z="-400500" extrusionH="63500" contourW="12700" prstMaterial="matte">
          <a:contourClr>
            <a:schemeClr val="lt1">
              <a:tint val="50000"/>
            </a:schemeClr>
          </a:contourClr>
        </a:sp3d>
      </dgm:spPr>
      <dgm:t>
        <a:bodyPr/>
        <a:lstStyle/>
        <a:p>
          <a:r>
            <a:rPr lang="en-NZ" dirty="0" smtClean="0"/>
            <a:t>Must include:</a:t>
          </a:r>
          <a:endParaRPr lang="en-US" dirty="0"/>
        </a:p>
      </dgm:t>
    </dgm:pt>
    <dgm:pt modelId="{9B4DF7D3-AD5B-4C47-8EA0-628D4A801C17}" type="parTrans" cxnId="{C39A26FF-432F-AF4F-A9AC-8EA5B01529C5}">
      <dgm:prSet/>
      <dgm:spPr/>
      <dgm:t>
        <a:bodyPr/>
        <a:lstStyle/>
        <a:p>
          <a:endParaRPr lang="en-US"/>
        </a:p>
      </dgm:t>
    </dgm:pt>
    <dgm:pt modelId="{F26836F4-DFF2-6842-95F8-A3E36A2B5C95}" type="sibTrans" cxnId="{C39A26FF-432F-AF4F-A9AC-8EA5B01529C5}">
      <dgm:prSet/>
      <dgm:spPr/>
      <dgm:t>
        <a:bodyPr/>
        <a:lstStyle/>
        <a:p>
          <a:endParaRPr lang="en-US"/>
        </a:p>
      </dgm:t>
    </dgm:pt>
    <dgm:pt modelId="{B6E55F43-8492-474D-8EBF-DD2FB1FD8E8A}">
      <dgm:prSet/>
      <dgm:spPr/>
      <dgm:t>
        <a:bodyPr/>
        <a:lstStyle/>
        <a:p>
          <a:r>
            <a:rPr lang="en-US" smtClean="0"/>
            <a:t>allocation of main memory to processes</a:t>
          </a:r>
          <a:endParaRPr lang="en-US" dirty="0" smtClean="0"/>
        </a:p>
      </dgm:t>
    </dgm:pt>
    <dgm:pt modelId="{6F549DEC-FF27-7C41-8C41-F725EDB9BB47}" type="parTrans" cxnId="{C37DF469-4FB2-5C4F-A3CF-AE0C7251DF0A}">
      <dgm:prSet/>
      <dgm:spPr/>
      <dgm:t>
        <a:bodyPr/>
        <a:lstStyle/>
        <a:p>
          <a:endParaRPr lang="en-US"/>
        </a:p>
      </dgm:t>
    </dgm:pt>
    <dgm:pt modelId="{DC60DCC1-F39C-2B47-94FC-E552E2A41D42}" type="sibTrans" cxnId="{C37DF469-4FB2-5C4F-A3CF-AE0C7251DF0A}">
      <dgm:prSet/>
      <dgm:spPr/>
      <dgm:t>
        <a:bodyPr/>
        <a:lstStyle/>
        <a:p>
          <a:endParaRPr lang="en-US"/>
        </a:p>
      </dgm:t>
    </dgm:pt>
    <dgm:pt modelId="{116B2C4A-2069-D747-A70A-9E640B09BCAF}">
      <dgm:prSet/>
      <dgm:spPr/>
      <dgm:t>
        <a:bodyPr/>
        <a:lstStyle/>
        <a:p>
          <a:r>
            <a:rPr lang="en-US" smtClean="0"/>
            <a:t>allocation of secondary memory to processes</a:t>
          </a:r>
          <a:endParaRPr lang="en-US" dirty="0" smtClean="0"/>
        </a:p>
      </dgm:t>
    </dgm:pt>
    <dgm:pt modelId="{C2585A7A-4A99-C24B-8BF3-D95648DD3C2D}" type="parTrans" cxnId="{C1432E81-7EAC-E746-9A7F-1242DFAC14DF}">
      <dgm:prSet/>
      <dgm:spPr/>
      <dgm:t>
        <a:bodyPr/>
        <a:lstStyle/>
        <a:p>
          <a:endParaRPr lang="en-US"/>
        </a:p>
      </dgm:t>
    </dgm:pt>
    <dgm:pt modelId="{0FBA759E-E194-8242-AA20-39F52600209E}" type="sibTrans" cxnId="{C1432E81-7EAC-E746-9A7F-1242DFAC14DF}">
      <dgm:prSet/>
      <dgm:spPr/>
      <dgm:t>
        <a:bodyPr/>
        <a:lstStyle/>
        <a:p>
          <a:endParaRPr lang="en-US"/>
        </a:p>
      </dgm:t>
    </dgm:pt>
    <dgm:pt modelId="{49B92907-6763-2044-A264-7C79E0F550FE}">
      <dgm:prSet/>
      <dgm:spPr/>
      <dgm:t>
        <a:bodyPr/>
        <a:lstStyle/>
        <a:p>
          <a:r>
            <a:rPr lang="en-US" smtClean="0"/>
            <a:t>protection attributes of blocks of main or virtual memory</a:t>
          </a:r>
          <a:endParaRPr lang="en-US" dirty="0" smtClean="0"/>
        </a:p>
      </dgm:t>
    </dgm:pt>
    <dgm:pt modelId="{A074C286-12EE-B945-9FCF-EAC486F6B47F}" type="parTrans" cxnId="{68CB977A-1AED-F84B-8B83-DCC985FA9EE5}">
      <dgm:prSet/>
      <dgm:spPr/>
      <dgm:t>
        <a:bodyPr/>
        <a:lstStyle/>
        <a:p>
          <a:endParaRPr lang="en-US"/>
        </a:p>
      </dgm:t>
    </dgm:pt>
    <dgm:pt modelId="{71347EC9-E3C5-C64B-950D-73CDD413622F}" type="sibTrans" cxnId="{68CB977A-1AED-F84B-8B83-DCC985FA9EE5}">
      <dgm:prSet/>
      <dgm:spPr/>
      <dgm:t>
        <a:bodyPr/>
        <a:lstStyle/>
        <a:p>
          <a:endParaRPr lang="en-US"/>
        </a:p>
      </dgm:t>
    </dgm:pt>
    <dgm:pt modelId="{5D795706-AAC7-C043-9259-A6977A593597}">
      <dgm:prSet/>
      <dgm:spPr/>
      <dgm:t>
        <a:bodyPr/>
        <a:lstStyle/>
        <a:p>
          <a:r>
            <a:rPr lang="en-US" smtClean="0"/>
            <a:t>information needed to manage virtual memory</a:t>
          </a:r>
          <a:endParaRPr lang="en-US" dirty="0" smtClean="0"/>
        </a:p>
      </dgm:t>
    </dgm:pt>
    <dgm:pt modelId="{29E2475E-3133-CD4D-BE38-58FE8AA952AF}" type="parTrans" cxnId="{9EE9BDB0-FEC4-5B43-A1DE-28570A7E3321}">
      <dgm:prSet/>
      <dgm:spPr/>
      <dgm:t>
        <a:bodyPr/>
        <a:lstStyle/>
        <a:p>
          <a:endParaRPr lang="en-US"/>
        </a:p>
      </dgm:t>
    </dgm:pt>
    <dgm:pt modelId="{353DEF32-C308-5940-AF45-32394E3B7CF9}" type="sibTrans" cxnId="{9EE9BDB0-FEC4-5B43-A1DE-28570A7E3321}">
      <dgm:prSet/>
      <dgm:spPr/>
      <dgm:t>
        <a:bodyPr/>
        <a:lstStyle/>
        <a:p>
          <a:endParaRPr lang="en-US"/>
        </a:p>
      </dgm:t>
    </dgm:pt>
    <dgm:pt modelId="{7DBF07C2-8AEA-4B43-8016-96309FCE5136}" type="pres">
      <dgm:prSet presAssocID="{F0DDD483-834C-6B45-9317-4D3FA2A47CC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B58EBF-1B34-054A-B2DF-CC6F90AB9F87}" type="pres">
      <dgm:prSet presAssocID="{C18DE2C0-57AC-C24A-A682-F6EFBC9B2887}" presName="compNode" presStyleCnt="0"/>
      <dgm:spPr/>
      <dgm:t>
        <a:bodyPr/>
        <a:lstStyle/>
        <a:p>
          <a:endParaRPr lang="en-US"/>
        </a:p>
      </dgm:t>
    </dgm:pt>
    <dgm:pt modelId="{3F849D56-9230-E249-B48B-5D647FAAD6A7}" type="pres">
      <dgm:prSet presAssocID="{C18DE2C0-57AC-C24A-A682-F6EFBC9B2887}" presName="aNode" presStyleLbl="bgShp" presStyleIdx="0" presStyleCnt="1"/>
      <dgm:spPr/>
      <dgm:t>
        <a:bodyPr/>
        <a:lstStyle/>
        <a:p>
          <a:endParaRPr lang="en-US"/>
        </a:p>
      </dgm:t>
    </dgm:pt>
    <dgm:pt modelId="{B4A9D584-B98C-D142-9197-2E0A1BA55CBC}" type="pres">
      <dgm:prSet presAssocID="{C18DE2C0-57AC-C24A-A682-F6EFBC9B2887}" presName="textNode" presStyleLbl="bgShp" presStyleIdx="0" presStyleCnt="1"/>
      <dgm:spPr/>
      <dgm:t>
        <a:bodyPr/>
        <a:lstStyle/>
        <a:p>
          <a:endParaRPr lang="en-US"/>
        </a:p>
      </dgm:t>
    </dgm:pt>
    <dgm:pt modelId="{FD903F66-DEC8-E943-A8AE-50C398C4E770}" type="pres">
      <dgm:prSet presAssocID="{C18DE2C0-57AC-C24A-A682-F6EFBC9B2887}" presName="compChildNode" presStyleCnt="0"/>
      <dgm:spPr/>
      <dgm:t>
        <a:bodyPr/>
        <a:lstStyle/>
        <a:p>
          <a:endParaRPr lang="en-US"/>
        </a:p>
      </dgm:t>
    </dgm:pt>
    <dgm:pt modelId="{FE42A3A4-5A25-EA40-9BAF-51294332E30B}" type="pres">
      <dgm:prSet presAssocID="{C18DE2C0-57AC-C24A-A682-F6EFBC9B2887}" presName="theInnerList" presStyleCnt="0"/>
      <dgm:spPr/>
      <dgm:t>
        <a:bodyPr/>
        <a:lstStyle/>
        <a:p>
          <a:endParaRPr lang="en-US"/>
        </a:p>
      </dgm:t>
    </dgm:pt>
    <dgm:pt modelId="{D71126B5-4D28-F041-996A-21406ACAE784}" type="pres">
      <dgm:prSet presAssocID="{B6E55F43-8492-474D-8EBF-DD2FB1FD8E8A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4FBC6-A207-E64E-9ED5-5016D145CD8C}" type="pres">
      <dgm:prSet presAssocID="{B6E55F43-8492-474D-8EBF-DD2FB1FD8E8A}" presName="aSpace2" presStyleCnt="0"/>
      <dgm:spPr/>
      <dgm:t>
        <a:bodyPr/>
        <a:lstStyle/>
        <a:p>
          <a:endParaRPr lang="en-US"/>
        </a:p>
      </dgm:t>
    </dgm:pt>
    <dgm:pt modelId="{AF8A08C6-7BE2-BC4F-8FA2-F9315956443D}" type="pres">
      <dgm:prSet presAssocID="{116B2C4A-2069-D747-A70A-9E640B09BCAF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01FD29-A85B-BA4F-95AE-2814957984D4}" type="pres">
      <dgm:prSet presAssocID="{116B2C4A-2069-D747-A70A-9E640B09BCAF}" presName="aSpace2" presStyleCnt="0"/>
      <dgm:spPr/>
      <dgm:t>
        <a:bodyPr/>
        <a:lstStyle/>
        <a:p>
          <a:endParaRPr lang="en-US"/>
        </a:p>
      </dgm:t>
    </dgm:pt>
    <dgm:pt modelId="{9FC495F8-4083-D14A-B895-6F3B982FE006}" type="pres">
      <dgm:prSet presAssocID="{49B92907-6763-2044-A264-7C79E0F550FE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7475B-5669-E34B-90BF-F6A9422DEC8A}" type="pres">
      <dgm:prSet presAssocID="{49B92907-6763-2044-A264-7C79E0F550FE}" presName="aSpace2" presStyleCnt="0"/>
      <dgm:spPr/>
      <dgm:t>
        <a:bodyPr/>
        <a:lstStyle/>
        <a:p>
          <a:endParaRPr lang="en-US"/>
        </a:p>
      </dgm:t>
    </dgm:pt>
    <dgm:pt modelId="{C594826F-7934-0F40-874A-C158939AC62E}" type="pres">
      <dgm:prSet presAssocID="{5D795706-AAC7-C043-9259-A6977A59359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432E81-7EAC-E746-9A7F-1242DFAC14DF}" srcId="{C18DE2C0-57AC-C24A-A682-F6EFBC9B2887}" destId="{116B2C4A-2069-D747-A70A-9E640B09BCAF}" srcOrd="1" destOrd="0" parTransId="{C2585A7A-4A99-C24B-8BF3-D95648DD3C2D}" sibTransId="{0FBA759E-E194-8242-AA20-39F52600209E}"/>
    <dgm:cxn modelId="{69F96B6E-EF10-4486-ABA2-7EE3D93DDA56}" type="presOf" srcId="{B6E55F43-8492-474D-8EBF-DD2FB1FD8E8A}" destId="{D71126B5-4D28-F041-996A-21406ACAE784}" srcOrd="0" destOrd="0" presId="urn:microsoft.com/office/officeart/2005/8/layout/lProcess2"/>
    <dgm:cxn modelId="{C39A26FF-432F-AF4F-A9AC-8EA5B01529C5}" srcId="{F0DDD483-834C-6B45-9317-4D3FA2A47CCF}" destId="{C18DE2C0-57AC-C24A-A682-F6EFBC9B2887}" srcOrd="0" destOrd="0" parTransId="{9B4DF7D3-AD5B-4C47-8EA0-628D4A801C17}" sibTransId="{F26836F4-DFF2-6842-95F8-A3E36A2B5C95}"/>
    <dgm:cxn modelId="{68CB977A-1AED-F84B-8B83-DCC985FA9EE5}" srcId="{C18DE2C0-57AC-C24A-A682-F6EFBC9B2887}" destId="{49B92907-6763-2044-A264-7C79E0F550FE}" srcOrd="2" destOrd="0" parTransId="{A074C286-12EE-B945-9FCF-EAC486F6B47F}" sibTransId="{71347EC9-E3C5-C64B-950D-73CDD413622F}"/>
    <dgm:cxn modelId="{C37DF469-4FB2-5C4F-A3CF-AE0C7251DF0A}" srcId="{C18DE2C0-57AC-C24A-A682-F6EFBC9B2887}" destId="{B6E55F43-8492-474D-8EBF-DD2FB1FD8E8A}" srcOrd="0" destOrd="0" parTransId="{6F549DEC-FF27-7C41-8C41-F725EDB9BB47}" sibTransId="{DC60DCC1-F39C-2B47-94FC-E552E2A41D42}"/>
    <dgm:cxn modelId="{9EE9BDB0-FEC4-5B43-A1DE-28570A7E3321}" srcId="{C18DE2C0-57AC-C24A-A682-F6EFBC9B2887}" destId="{5D795706-AAC7-C043-9259-A6977A593597}" srcOrd="3" destOrd="0" parTransId="{29E2475E-3133-CD4D-BE38-58FE8AA952AF}" sibTransId="{353DEF32-C308-5940-AF45-32394E3B7CF9}"/>
    <dgm:cxn modelId="{0222417B-0BBE-4BA6-8FAA-44F5F9528C7E}" type="presOf" srcId="{C18DE2C0-57AC-C24A-A682-F6EFBC9B2887}" destId="{B4A9D584-B98C-D142-9197-2E0A1BA55CBC}" srcOrd="1" destOrd="0" presId="urn:microsoft.com/office/officeart/2005/8/layout/lProcess2"/>
    <dgm:cxn modelId="{B7871286-FBF2-49A1-877A-AF1702068CE2}" type="presOf" srcId="{C18DE2C0-57AC-C24A-A682-F6EFBC9B2887}" destId="{3F849D56-9230-E249-B48B-5D647FAAD6A7}" srcOrd="0" destOrd="0" presId="urn:microsoft.com/office/officeart/2005/8/layout/lProcess2"/>
    <dgm:cxn modelId="{9A537157-AA90-49FF-9803-FF457528467A}" type="presOf" srcId="{116B2C4A-2069-D747-A70A-9E640B09BCAF}" destId="{AF8A08C6-7BE2-BC4F-8FA2-F9315956443D}" srcOrd="0" destOrd="0" presId="urn:microsoft.com/office/officeart/2005/8/layout/lProcess2"/>
    <dgm:cxn modelId="{00A78745-E387-4124-B826-48AE2082B429}" type="presOf" srcId="{F0DDD483-834C-6B45-9317-4D3FA2A47CCF}" destId="{7DBF07C2-8AEA-4B43-8016-96309FCE5136}" srcOrd="0" destOrd="0" presId="urn:microsoft.com/office/officeart/2005/8/layout/lProcess2"/>
    <dgm:cxn modelId="{482A8DD3-981C-417D-ABAC-21EF1FD641B4}" type="presOf" srcId="{49B92907-6763-2044-A264-7C79E0F550FE}" destId="{9FC495F8-4083-D14A-B895-6F3B982FE006}" srcOrd="0" destOrd="0" presId="urn:microsoft.com/office/officeart/2005/8/layout/lProcess2"/>
    <dgm:cxn modelId="{7A5BD581-43E7-4D69-A252-96C154338CAC}" type="presOf" srcId="{5D795706-AAC7-C043-9259-A6977A593597}" destId="{C594826F-7934-0F40-874A-C158939AC62E}" srcOrd="0" destOrd="0" presId="urn:microsoft.com/office/officeart/2005/8/layout/lProcess2"/>
    <dgm:cxn modelId="{43DBAA1D-6BFB-4DC9-BE60-62E398BBBFE5}" type="presParOf" srcId="{7DBF07C2-8AEA-4B43-8016-96309FCE5136}" destId="{10B58EBF-1B34-054A-B2DF-CC6F90AB9F87}" srcOrd="0" destOrd="0" presId="urn:microsoft.com/office/officeart/2005/8/layout/lProcess2"/>
    <dgm:cxn modelId="{3B538667-1A56-4783-9C67-73212E0DB96A}" type="presParOf" srcId="{10B58EBF-1B34-054A-B2DF-CC6F90AB9F87}" destId="{3F849D56-9230-E249-B48B-5D647FAAD6A7}" srcOrd="0" destOrd="0" presId="urn:microsoft.com/office/officeart/2005/8/layout/lProcess2"/>
    <dgm:cxn modelId="{0213F940-A42F-4739-802F-266784A031B6}" type="presParOf" srcId="{10B58EBF-1B34-054A-B2DF-CC6F90AB9F87}" destId="{B4A9D584-B98C-D142-9197-2E0A1BA55CBC}" srcOrd="1" destOrd="0" presId="urn:microsoft.com/office/officeart/2005/8/layout/lProcess2"/>
    <dgm:cxn modelId="{B52EDCE2-E200-40DE-9E5F-CFB90E4AD873}" type="presParOf" srcId="{10B58EBF-1B34-054A-B2DF-CC6F90AB9F87}" destId="{FD903F66-DEC8-E943-A8AE-50C398C4E770}" srcOrd="2" destOrd="0" presId="urn:microsoft.com/office/officeart/2005/8/layout/lProcess2"/>
    <dgm:cxn modelId="{6B21E0B7-8AE6-448D-BC0C-DB63C241F98B}" type="presParOf" srcId="{FD903F66-DEC8-E943-A8AE-50C398C4E770}" destId="{FE42A3A4-5A25-EA40-9BAF-51294332E30B}" srcOrd="0" destOrd="0" presId="urn:microsoft.com/office/officeart/2005/8/layout/lProcess2"/>
    <dgm:cxn modelId="{8994775A-1705-4F9D-9DBA-98C8995B2CD2}" type="presParOf" srcId="{FE42A3A4-5A25-EA40-9BAF-51294332E30B}" destId="{D71126B5-4D28-F041-996A-21406ACAE784}" srcOrd="0" destOrd="0" presId="urn:microsoft.com/office/officeart/2005/8/layout/lProcess2"/>
    <dgm:cxn modelId="{BFFE5811-18D0-4EFB-8BF7-8F01067B67F1}" type="presParOf" srcId="{FE42A3A4-5A25-EA40-9BAF-51294332E30B}" destId="{6774FBC6-A207-E64E-9ED5-5016D145CD8C}" srcOrd="1" destOrd="0" presId="urn:microsoft.com/office/officeart/2005/8/layout/lProcess2"/>
    <dgm:cxn modelId="{2BD1C861-D16F-4E52-BA25-A40613364B46}" type="presParOf" srcId="{FE42A3A4-5A25-EA40-9BAF-51294332E30B}" destId="{AF8A08C6-7BE2-BC4F-8FA2-F9315956443D}" srcOrd="2" destOrd="0" presId="urn:microsoft.com/office/officeart/2005/8/layout/lProcess2"/>
    <dgm:cxn modelId="{A8D5EF73-1634-49B1-B9E5-E986AA7A2C8C}" type="presParOf" srcId="{FE42A3A4-5A25-EA40-9BAF-51294332E30B}" destId="{AA01FD29-A85B-BA4F-95AE-2814957984D4}" srcOrd="3" destOrd="0" presId="urn:microsoft.com/office/officeart/2005/8/layout/lProcess2"/>
    <dgm:cxn modelId="{ADFCCBD3-E06A-47A8-A247-EC9E649A17A7}" type="presParOf" srcId="{FE42A3A4-5A25-EA40-9BAF-51294332E30B}" destId="{9FC495F8-4083-D14A-B895-6F3B982FE006}" srcOrd="4" destOrd="0" presId="urn:microsoft.com/office/officeart/2005/8/layout/lProcess2"/>
    <dgm:cxn modelId="{D8AB7B79-9739-47EA-8F8F-5F28B91903A1}" type="presParOf" srcId="{FE42A3A4-5A25-EA40-9BAF-51294332E30B}" destId="{B217475B-5669-E34B-90BF-F6A9422DEC8A}" srcOrd="5" destOrd="0" presId="urn:microsoft.com/office/officeart/2005/8/layout/lProcess2"/>
    <dgm:cxn modelId="{203EADE1-292B-4C07-B792-D1DBD9C9F5B9}" type="presParOf" srcId="{FE42A3A4-5A25-EA40-9BAF-51294332E30B}" destId="{C594826F-7934-0F40-874A-C158939AC62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483AC0-93EA-E841-B4FA-277AE639765E}" type="doc">
      <dgm:prSet loTypeId="urn:microsoft.com/office/officeart/2005/8/layout/hList6" loCatId="list" qsTypeId="urn:microsoft.com/office/officeart/2005/8/quickstyle/3D9" qsCatId="3D" csTypeId="urn:microsoft.com/office/officeart/2005/8/colors/accent1_2" csCatId="accent1" phldr="1"/>
      <dgm:spPr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A040FA2E-38A2-084A-8008-52541E336715}">
      <dgm:prSet phldrT="[Text]"/>
      <dgm:spPr>
        <a:sp3d extrusionH="152250" prstMaterial="matte">
          <a:bevelT w="165100" prst="coolSlant"/>
        </a:sp3d>
      </dgm:spPr>
      <dgm:t>
        <a:bodyPr>
          <a:sp3d extrusionH="28000" prstMaterial="matte"/>
        </a:bodyPr>
        <a:lstStyle/>
        <a:p>
          <a:r>
            <a:rPr lang="en-US" dirty="0" smtClean="0"/>
            <a:t>If an I/O operation is in progress, the OS needs to know:</a:t>
          </a:r>
          <a:endParaRPr lang="en-US" dirty="0"/>
        </a:p>
      </dgm:t>
    </dgm:pt>
    <dgm:pt modelId="{CA2E03F6-329A-C542-9B4E-09F9B07AD746}" type="parTrans" cxnId="{1A1B3A03-26E9-A649-928B-D54348BD7142}">
      <dgm:prSet/>
      <dgm:spPr/>
      <dgm:t>
        <a:bodyPr/>
        <a:lstStyle/>
        <a:p>
          <a:endParaRPr lang="en-US"/>
        </a:p>
      </dgm:t>
    </dgm:pt>
    <dgm:pt modelId="{E5096948-CBD6-9642-A0A6-D063E1E6DF9E}" type="sibTrans" cxnId="{1A1B3A03-26E9-A649-928B-D54348BD7142}">
      <dgm:prSet/>
      <dgm:spPr/>
      <dgm:t>
        <a:bodyPr/>
        <a:lstStyle/>
        <a:p>
          <a:endParaRPr lang="en-US"/>
        </a:p>
      </dgm:t>
    </dgm:pt>
    <dgm:pt modelId="{0A07CD90-140F-7941-85A9-03DEFAE8EDBA}">
      <dgm:prSet/>
      <dgm:spPr>
        <a:sp3d extrusionH="152250" prstMaterial="matte">
          <a:bevelT w="165100" prst="coolSlant"/>
        </a:sp3d>
      </dgm:spPr>
      <dgm:t>
        <a:bodyPr>
          <a:sp3d extrusionH="28000" prstMaterial="matte"/>
        </a:bodyPr>
        <a:lstStyle/>
        <a:p>
          <a:r>
            <a:rPr lang="en-US" dirty="0" smtClean="0"/>
            <a:t>the status of the I/O operation</a:t>
          </a:r>
        </a:p>
      </dgm:t>
    </dgm:pt>
    <dgm:pt modelId="{DAD4FEC6-4078-F348-8661-DC1CBC9C5EB7}" type="parTrans" cxnId="{875EBE26-92DA-8E4B-BD92-7955EDFBB187}">
      <dgm:prSet/>
      <dgm:spPr/>
      <dgm:t>
        <a:bodyPr/>
        <a:lstStyle/>
        <a:p>
          <a:endParaRPr lang="en-US"/>
        </a:p>
      </dgm:t>
    </dgm:pt>
    <dgm:pt modelId="{A96E2C35-B43C-284A-8F6C-EC255CEB46E2}" type="sibTrans" cxnId="{875EBE26-92DA-8E4B-BD92-7955EDFBB187}">
      <dgm:prSet/>
      <dgm:spPr/>
      <dgm:t>
        <a:bodyPr/>
        <a:lstStyle/>
        <a:p>
          <a:endParaRPr lang="en-US"/>
        </a:p>
      </dgm:t>
    </dgm:pt>
    <dgm:pt modelId="{A452C825-FC81-9A4C-AA41-A8075B54C907}">
      <dgm:prSet/>
      <dgm:spPr>
        <a:sp3d extrusionH="152250" prstMaterial="matte">
          <a:bevelT w="165100" prst="coolSlant"/>
        </a:sp3d>
      </dgm:spPr>
      <dgm:t>
        <a:bodyPr>
          <a:sp3d extrusionH="28000" prstMaterial="matte"/>
        </a:bodyPr>
        <a:lstStyle/>
        <a:p>
          <a:r>
            <a:rPr lang="en-US" dirty="0" smtClean="0"/>
            <a:t>the location in main memory being used as the source or destination of the I/O transfer</a:t>
          </a:r>
          <a:endParaRPr lang="en-US" dirty="0"/>
        </a:p>
      </dgm:t>
    </dgm:pt>
    <dgm:pt modelId="{E1846D62-E179-AC46-B3A2-565133559C19}" type="parTrans" cxnId="{66E3E055-BE84-8A4B-AA56-3B28D1FE623F}">
      <dgm:prSet/>
      <dgm:spPr/>
      <dgm:t>
        <a:bodyPr/>
        <a:lstStyle/>
        <a:p>
          <a:endParaRPr lang="en-US"/>
        </a:p>
      </dgm:t>
    </dgm:pt>
    <dgm:pt modelId="{CA980892-163F-984A-8353-259B373E2547}" type="sibTrans" cxnId="{66E3E055-BE84-8A4B-AA56-3B28D1FE623F}">
      <dgm:prSet/>
      <dgm:spPr/>
      <dgm:t>
        <a:bodyPr/>
        <a:lstStyle/>
        <a:p>
          <a:endParaRPr lang="en-US"/>
        </a:p>
      </dgm:t>
    </dgm:pt>
    <dgm:pt modelId="{9CDB328D-A836-A442-A1ED-9E5CA29EB382}" type="pres">
      <dgm:prSet presAssocID="{F8483AC0-93EA-E841-B4FA-277AE639765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2A3F9C-77AE-CD4E-A6A3-593211C3CA4E}" type="pres">
      <dgm:prSet presAssocID="{A040FA2E-38A2-084A-8008-52541E336715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1B3A03-26E9-A649-928B-D54348BD7142}" srcId="{F8483AC0-93EA-E841-B4FA-277AE639765E}" destId="{A040FA2E-38A2-084A-8008-52541E336715}" srcOrd="0" destOrd="0" parTransId="{CA2E03F6-329A-C542-9B4E-09F9B07AD746}" sibTransId="{E5096948-CBD6-9642-A0A6-D063E1E6DF9E}"/>
    <dgm:cxn modelId="{E4C137A7-4C25-44F3-A18A-9A671D604011}" type="presOf" srcId="{F8483AC0-93EA-E841-B4FA-277AE639765E}" destId="{9CDB328D-A836-A442-A1ED-9E5CA29EB382}" srcOrd="0" destOrd="0" presId="urn:microsoft.com/office/officeart/2005/8/layout/hList6"/>
    <dgm:cxn modelId="{875EBE26-92DA-8E4B-BD92-7955EDFBB187}" srcId="{A040FA2E-38A2-084A-8008-52541E336715}" destId="{0A07CD90-140F-7941-85A9-03DEFAE8EDBA}" srcOrd="0" destOrd="0" parTransId="{DAD4FEC6-4078-F348-8661-DC1CBC9C5EB7}" sibTransId="{A96E2C35-B43C-284A-8F6C-EC255CEB46E2}"/>
    <dgm:cxn modelId="{03F17B35-B770-4F95-A136-8E3134D1C4BF}" type="presOf" srcId="{A040FA2E-38A2-084A-8008-52541E336715}" destId="{D12A3F9C-77AE-CD4E-A6A3-593211C3CA4E}" srcOrd="0" destOrd="0" presId="urn:microsoft.com/office/officeart/2005/8/layout/hList6"/>
    <dgm:cxn modelId="{0DB13942-41DF-4582-8D72-BF150908BECA}" type="presOf" srcId="{0A07CD90-140F-7941-85A9-03DEFAE8EDBA}" destId="{D12A3F9C-77AE-CD4E-A6A3-593211C3CA4E}" srcOrd="0" destOrd="1" presId="urn:microsoft.com/office/officeart/2005/8/layout/hList6"/>
    <dgm:cxn modelId="{66E3E055-BE84-8A4B-AA56-3B28D1FE623F}" srcId="{A040FA2E-38A2-084A-8008-52541E336715}" destId="{A452C825-FC81-9A4C-AA41-A8075B54C907}" srcOrd="1" destOrd="0" parTransId="{E1846D62-E179-AC46-B3A2-565133559C19}" sibTransId="{CA980892-163F-984A-8353-259B373E2547}"/>
    <dgm:cxn modelId="{10366B1B-DDDD-403D-A5F7-C7550C52D3CD}" type="presOf" srcId="{A452C825-FC81-9A4C-AA41-A8075B54C907}" destId="{D12A3F9C-77AE-CD4E-A6A3-593211C3CA4E}" srcOrd="0" destOrd="2" presId="urn:microsoft.com/office/officeart/2005/8/layout/hList6"/>
    <dgm:cxn modelId="{BA4DEE1A-CCF5-4334-B1FD-071578C759BD}" type="presParOf" srcId="{9CDB328D-A836-A442-A1ED-9E5CA29EB382}" destId="{D12A3F9C-77AE-CD4E-A6A3-593211C3CA4E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8DE37B-A3E7-3A44-84B8-18447E67AA4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7175F-5EEB-A649-917F-B8E746E12A5B}">
      <dgm:prSet phldrT="[Text]"/>
      <dgm:spPr/>
      <dgm:t>
        <a:bodyPr/>
        <a:lstStyle/>
        <a:p>
          <a:r>
            <a:rPr lang="en-NZ" dirty="0" smtClean="0"/>
            <a:t>These tables provide information about:</a:t>
          </a:r>
          <a:endParaRPr lang="en-US" dirty="0"/>
        </a:p>
      </dgm:t>
    </dgm:pt>
    <dgm:pt modelId="{7C194169-9A67-084C-9DDA-F6F91D1F548A}" type="parTrans" cxnId="{3F6CA88F-2837-2E40-89BC-32290E93EFBD}">
      <dgm:prSet/>
      <dgm:spPr/>
      <dgm:t>
        <a:bodyPr/>
        <a:lstStyle/>
        <a:p>
          <a:endParaRPr lang="en-US"/>
        </a:p>
      </dgm:t>
    </dgm:pt>
    <dgm:pt modelId="{462978F6-1F9F-6049-8646-188F819CD73F}" type="sibTrans" cxnId="{3F6CA88F-2837-2E40-89BC-32290E93EFBD}">
      <dgm:prSet/>
      <dgm:spPr/>
      <dgm:t>
        <a:bodyPr/>
        <a:lstStyle/>
        <a:p>
          <a:endParaRPr lang="en-US"/>
        </a:p>
      </dgm:t>
    </dgm:pt>
    <dgm:pt modelId="{8F2CF82E-89BA-BA4F-AF4C-4E4D23C137A8}">
      <dgm:prSet/>
      <dgm:spPr/>
      <dgm:t>
        <a:bodyPr/>
        <a:lstStyle/>
        <a:p>
          <a:r>
            <a:rPr lang="en-US" smtClean="0"/>
            <a:t>existence of files</a:t>
          </a:r>
          <a:endParaRPr lang="en-US" dirty="0" smtClean="0"/>
        </a:p>
      </dgm:t>
    </dgm:pt>
    <dgm:pt modelId="{A9DF3DCD-649B-6942-BCA8-145CB4B439A7}" type="parTrans" cxnId="{0076936E-2D7A-D041-B242-499BE0E971AB}">
      <dgm:prSet/>
      <dgm:spPr/>
      <dgm:t>
        <a:bodyPr/>
        <a:lstStyle/>
        <a:p>
          <a:endParaRPr lang="en-US"/>
        </a:p>
      </dgm:t>
    </dgm:pt>
    <dgm:pt modelId="{910212EA-EC89-B540-A529-E8CC91E665AF}" type="sibTrans" cxnId="{0076936E-2D7A-D041-B242-499BE0E971AB}">
      <dgm:prSet/>
      <dgm:spPr/>
      <dgm:t>
        <a:bodyPr/>
        <a:lstStyle/>
        <a:p>
          <a:endParaRPr lang="en-US"/>
        </a:p>
      </dgm:t>
    </dgm:pt>
    <dgm:pt modelId="{9E57F95E-88E2-7A49-8636-5CA2098542D3}">
      <dgm:prSet/>
      <dgm:spPr/>
      <dgm:t>
        <a:bodyPr/>
        <a:lstStyle/>
        <a:p>
          <a:r>
            <a:rPr lang="en-US" smtClean="0"/>
            <a:t>location on secondary memory</a:t>
          </a:r>
          <a:endParaRPr lang="en-US" dirty="0" smtClean="0"/>
        </a:p>
      </dgm:t>
    </dgm:pt>
    <dgm:pt modelId="{DFE4B9AA-B9AD-F543-9DDA-1E7953DBD416}" type="parTrans" cxnId="{6CECE787-395D-2D40-A0A2-05B1D5F30620}">
      <dgm:prSet/>
      <dgm:spPr/>
      <dgm:t>
        <a:bodyPr/>
        <a:lstStyle/>
        <a:p>
          <a:endParaRPr lang="en-US"/>
        </a:p>
      </dgm:t>
    </dgm:pt>
    <dgm:pt modelId="{BEACEA7A-3B4A-4340-84A2-4416D9266CC4}" type="sibTrans" cxnId="{6CECE787-395D-2D40-A0A2-05B1D5F30620}">
      <dgm:prSet/>
      <dgm:spPr/>
      <dgm:t>
        <a:bodyPr/>
        <a:lstStyle/>
        <a:p>
          <a:endParaRPr lang="en-US"/>
        </a:p>
      </dgm:t>
    </dgm:pt>
    <dgm:pt modelId="{2B0937E0-5474-0B44-948E-E277F5754624}">
      <dgm:prSet/>
      <dgm:spPr/>
      <dgm:t>
        <a:bodyPr/>
        <a:lstStyle/>
        <a:p>
          <a:r>
            <a:rPr lang="en-US" smtClean="0"/>
            <a:t>current status</a:t>
          </a:r>
          <a:endParaRPr lang="en-US" dirty="0" smtClean="0"/>
        </a:p>
      </dgm:t>
    </dgm:pt>
    <dgm:pt modelId="{7D82712C-7A35-364F-9B3B-284F0E9F19CA}" type="parTrans" cxnId="{D1BC6A98-A9B0-D44F-84CA-D28E458D25EE}">
      <dgm:prSet/>
      <dgm:spPr/>
      <dgm:t>
        <a:bodyPr/>
        <a:lstStyle/>
        <a:p>
          <a:endParaRPr lang="en-US"/>
        </a:p>
      </dgm:t>
    </dgm:pt>
    <dgm:pt modelId="{0716F3C2-7F3B-8745-B871-B9CAD70D0855}" type="sibTrans" cxnId="{D1BC6A98-A9B0-D44F-84CA-D28E458D25EE}">
      <dgm:prSet/>
      <dgm:spPr/>
      <dgm:t>
        <a:bodyPr/>
        <a:lstStyle/>
        <a:p>
          <a:endParaRPr lang="en-US"/>
        </a:p>
      </dgm:t>
    </dgm:pt>
    <dgm:pt modelId="{2AB9EC0E-0C5D-6D46-9B5D-76DDEC4AD3D5}">
      <dgm:prSet/>
      <dgm:spPr/>
      <dgm:t>
        <a:bodyPr/>
        <a:lstStyle/>
        <a:p>
          <a:r>
            <a:rPr lang="en-NZ" smtClean="0"/>
            <a:t>other attributes</a:t>
          </a:r>
          <a:endParaRPr lang="en-US" dirty="0" smtClean="0"/>
        </a:p>
      </dgm:t>
    </dgm:pt>
    <dgm:pt modelId="{ABB936FE-3E30-C745-84D5-50F64B3DEC10}" type="parTrans" cxnId="{B167301A-E8CF-1A4A-A358-521905DD1047}">
      <dgm:prSet/>
      <dgm:spPr/>
      <dgm:t>
        <a:bodyPr/>
        <a:lstStyle/>
        <a:p>
          <a:endParaRPr lang="en-US"/>
        </a:p>
      </dgm:t>
    </dgm:pt>
    <dgm:pt modelId="{F70E35F4-F3A7-DC4F-A801-E90C22E24073}" type="sibTrans" cxnId="{B167301A-E8CF-1A4A-A358-521905DD1047}">
      <dgm:prSet/>
      <dgm:spPr/>
      <dgm:t>
        <a:bodyPr/>
        <a:lstStyle/>
        <a:p>
          <a:endParaRPr lang="en-US"/>
        </a:p>
      </dgm:t>
    </dgm:pt>
    <dgm:pt modelId="{A738D775-1FD4-BE4D-A346-D7A5A7E8D368}" type="pres">
      <dgm:prSet presAssocID="{EC8DE37B-A3E7-3A44-84B8-18447E67AA4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F573D-EF45-F742-8B9F-5840A5DE5ACA}" type="pres">
      <dgm:prSet presAssocID="{0187175F-5EEB-A649-917F-B8E746E12A5B}" presName="parentLin" presStyleCnt="0"/>
      <dgm:spPr/>
    </dgm:pt>
    <dgm:pt modelId="{7371FC89-F36C-3D49-832F-E59D73C74E10}" type="pres">
      <dgm:prSet presAssocID="{0187175F-5EEB-A649-917F-B8E746E12A5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0CEFEDA6-C6BD-4242-A36C-ADC20C2F1CA7}" type="pres">
      <dgm:prSet presAssocID="{0187175F-5EEB-A649-917F-B8E746E12A5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280C-E243-5343-B27A-FB049E6110FE}" type="pres">
      <dgm:prSet presAssocID="{0187175F-5EEB-A649-917F-B8E746E12A5B}" presName="negativeSpace" presStyleCnt="0"/>
      <dgm:spPr/>
    </dgm:pt>
    <dgm:pt modelId="{B65E8AE7-B8C6-0241-9480-2CDA1CF97203}" type="pres">
      <dgm:prSet presAssocID="{0187175F-5EEB-A649-917F-B8E746E12A5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3DE930-1FF1-420B-968C-4B75279BFD65}" type="presOf" srcId="{2AB9EC0E-0C5D-6D46-9B5D-76DDEC4AD3D5}" destId="{B65E8AE7-B8C6-0241-9480-2CDA1CF97203}" srcOrd="0" destOrd="3" presId="urn:microsoft.com/office/officeart/2005/8/layout/list1"/>
    <dgm:cxn modelId="{C6185F5C-593F-40BE-960D-48039263CC97}" type="presOf" srcId="{2B0937E0-5474-0B44-948E-E277F5754624}" destId="{B65E8AE7-B8C6-0241-9480-2CDA1CF97203}" srcOrd="0" destOrd="2" presId="urn:microsoft.com/office/officeart/2005/8/layout/list1"/>
    <dgm:cxn modelId="{BD9A9CAC-2CCA-48A3-82EF-EAA9798AE377}" type="presOf" srcId="{9E57F95E-88E2-7A49-8636-5CA2098542D3}" destId="{B65E8AE7-B8C6-0241-9480-2CDA1CF97203}" srcOrd="0" destOrd="1" presId="urn:microsoft.com/office/officeart/2005/8/layout/list1"/>
    <dgm:cxn modelId="{0076936E-2D7A-D041-B242-499BE0E971AB}" srcId="{0187175F-5EEB-A649-917F-B8E746E12A5B}" destId="{8F2CF82E-89BA-BA4F-AF4C-4E4D23C137A8}" srcOrd="0" destOrd="0" parTransId="{A9DF3DCD-649B-6942-BCA8-145CB4B439A7}" sibTransId="{910212EA-EC89-B540-A529-E8CC91E665AF}"/>
    <dgm:cxn modelId="{D1BC6A98-A9B0-D44F-84CA-D28E458D25EE}" srcId="{0187175F-5EEB-A649-917F-B8E746E12A5B}" destId="{2B0937E0-5474-0B44-948E-E277F5754624}" srcOrd="2" destOrd="0" parTransId="{7D82712C-7A35-364F-9B3B-284F0E9F19CA}" sibTransId="{0716F3C2-7F3B-8745-B871-B9CAD70D0855}"/>
    <dgm:cxn modelId="{AC423DF3-D71B-4597-A2DA-BD9C2D2CD2BC}" type="presOf" srcId="{0187175F-5EEB-A649-917F-B8E746E12A5B}" destId="{7371FC89-F36C-3D49-832F-E59D73C74E10}" srcOrd="0" destOrd="0" presId="urn:microsoft.com/office/officeart/2005/8/layout/list1"/>
    <dgm:cxn modelId="{B167301A-E8CF-1A4A-A358-521905DD1047}" srcId="{0187175F-5EEB-A649-917F-B8E746E12A5B}" destId="{2AB9EC0E-0C5D-6D46-9B5D-76DDEC4AD3D5}" srcOrd="3" destOrd="0" parTransId="{ABB936FE-3E30-C745-84D5-50F64B3DEC10}" sibTransId="{F70E35F4-F3A7-DC4F-A801-E90C22E24073}"/>
    <dgm:cxn modelId="{3F6CA88F-2837-2E40-89BC-32290E93EFBD}" srcId="{EC8DE37B-A3E7-3A44-84B8-18447E67AA42}" destId="{0187175F-5EEB-A649-917F-B8E746E12A5B}" srcOrd="0" destOrd="0" parTransId="{7C194169-9A67-084C-9DDA-F6F91D1F548A}" sibTransId="{462978F6-1F9F-6049-8646-188F819CD73F}"/>
    <dgm:cxn modelId="{6CE2C420-EAFE-48AB-B34B-CBC3873D7A9C}" type="presOf" srcId="{8F2CF82E-89BA-BA4F-AF4C-4E4D23C137A8}" destId="{B65E8AE7-B8C6-0241-9480-2CDA1CF97203}" srcOrd="0" destOrd="0" presId="urn:microsoft.com/office/officeart/2005/8/layout/list1"/>
    <dgm:cxn modelId="{A4609275-AC4F-49A4-B5BE-0B3774B6CFF8}" type="presOf" srcId="{0187175F-5EEB-A649-917F-B8E746E12A5B}" destId="{0CEFEDA6-C6BD-4242-A36C-ADC20C2F1CA7}" srcOrd="1" destOrd="0" presId="urn:microsoft.com/office/officeart/2005/8/layout/list1"/>
    <dgm:cxn modelId="{6CECE787-395D-2D40-A0A2-05B1D5F30620}" srcId="{0187175F-5EEB-A649-917F-B8E746E12A5B}" destId="{9E57F95E-88E2-7A49-8636-5CA2098542D3}" srcOrd="1" destOrd="0" parTransId="{DFE4B9AA-B9AD-F543-9DDA-1E7953DBD416}" sibTransId="{BEACEA7A-3B4A-4340-84A2-4416D9266CC4}"/>
    <dgm:cxn modelId="{DAD5461B-356A-4D8B-80E8-748FC4565757}" type="presOf" srcId="{EC8DE37B-A3E7-3A44-84B8-18447E67AA42}" destId="{A738D775-1FD4-BE4D-A346-D7A5A7E8D368}" srcOrd="0" destOrd="0" presId="urn:microsoft.com/office/officeart/2005/8/layout/list1"/>
    <dgm:cxn modelId="{0ACD9A41-FBAF-4850-8F31-D04C890F6B7C}" type="presParOf" srcId="{A738D775-1FD4-BE4D-A346-D7A5A7E8D368}" destId="{F1CF573D-EF45-F742-8B9F-5840A5DE5ACA}" srcOrd="0" destOrd="0" presId="urn:microsoft.com/office/officeart/2005/8/layout/list1"/>
    <dgm:cxn modelId="{71C8E010-C211-40DA-ABF6-B62D6403C26F}" type="presParOf" srcId="{F1CF573D-EF45-F742-8B9F-5840A5DE5ACA}" destId="{7371FC89-F36C-3D49-832F-E59D73C74E10}" srcOrd="0" destOrd="0" presId="urn:microsoft.com/office/officeart/2005/8/layout/list1"/>
    <dgm:cxn modelId="{78C1F60E-2326-4A44-979B-812FCDC06FCF}" type="presParOf" srcId="{F1CF573D-EF45-F742-8B9F-5840A5DE5ACA}" destId="{0CEFEDA6-C6BD-4242-A36C-ADC20C2F1CA7}" srcOrd="1" destOrd="0" presId="urn:microsoft.com/office/officeart/2005/8/layout/list1"/>
    <dgm:cxn modelId="{F997481A-DF1D-4F7B-A6D6-2C809DC3AAB9}" type="presParOf" srcId="{A738D775-1FD4-BE4D-A346-D7A5A7E8D368}" destId="{4B3E280C-E243-5343-B27A-FB049E6110FE}" srcOrd="1" destOrd="0" presId="urn:microsoft.com/office/officeart/2005/8/layout/list1"/>
    <dgm:cxn modelId="{2513635A-6935-4058-A12D-278D13AB699F}" type="presParOf" srcId="{A738D775-1FD4-BE4D-A346-D7A5A7E8D368}" destId="{B65E8AE7-B8C6-0241-9480-2CDA1CF9720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BBE418-ADD4-D949-84CA-7AC3A75DC2A5}" type="doc">
      <dgm:prSet loTypeId="urn:microsoft.com/office/officeart/2005/8/layout/vList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819343-F3D7-DF41-8F49-5D548F1D3CF5}">
      <dgm:prSet phldrT="[Text]"/>
      <dgm:spPr/>
      <dgm:t>
        <a:bodyPr/>
        <a:lstStyle/>
        <a:p>
          <a:r>
            <a:rPr lang="en-US" dirty="0" smtClean="0"/>
            <a:t>To manage and control a process the OS must know:</a:t>
          </a:r>
          <a:endParaRPr lang="en-US" dirty="0"/>
        </a:p>
      </dgm:t>
    </dgm:pt>
    <dgm:pt modelId="{827372AA-4ACC-1042-8DEE-9246C4DD0873}" type="parTrans" cxnId="{EC8629B5-C266-0940-AE4C-B7520F5CF6A0}">
      <dgm:prSet/>
      <dgm:spPr/>
      <dgm:t>
        <a:bodyPr/>
        <a:lstStyle/>
        <a:p>
          <a:endParaRPr lang="en-US"/>
        </a:p>
      </dgm:t>
    </dgm:pt>
    <dgm:pt modelId="{C927A0E6-4DCE-DE4D-827E-6F4964624835}" type="sibTrans" cxnId="{EC8629B5-C266-0940-AE4C-B7520F5CF6A0}">
      <dgm:prSet/>
      <dgm:spPr/>
      <dgm:t>
        <a:bodyPr/>
        <a:lstStyle/>
        <a:p>
          <a:endParaRPr lang="en-US"/>
        </a:p>
      </dgm:t>
    </dgm:pt>
    <dgm:pt modelId="{871B42AC-8470-FF4E-BEC0-53B3579113D7}">
      <dgm:prSet/>
      <dgm:spPr>
        <a:solidFill>
          <a:schemeClr val="accent2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mtClean="0"/>
            <a:t>where the process is located</a:t>
          </a:r>
          <a:endParaRPr lang="en-US" dirty="0" smtClean="0"/>
        </a:p>
      </dgm:t>
    </dgm:pt>
    <dgm:pt modelId="{F897EE57-C814-2246-B2C4-FABFB79714A7}" type="parTrans" cxnId="{9D7C1A31-9DCF-FA4C-A300-7393923830E6}">
      <dgm:prSet/>
      <dgm:spPr/>
      <dgm:t>
        <a:bodyPr/>
        <a:lstStyle/>
        <a:p>
          <a:endParaRPr lang="en-US"/>
        </a:p>
      </dgm:t>
    </dgm:pt>
    <dgm:pt modelId="{C169AE27-A056-F248-8D2D-0DD9382CC185}" type="sibTrans" cxnId="{9D7C1A31-9DCF-FA4C-A300-7393923830E6}">
      <dgm:prSet/>
      <dgm:spPr/>
      <dgm:t>
        <a:bodyPr/>
        <a:lstStyle/>
        <a:p>
          <a:endParaRPr lang="en-US"/>
        </a:p>
      </dgm:t>
    </dgm:pt>
    <dgm:pt modelId="{1CD70AB2-3EDE-C94F-9DF9-922D6B5FC88B}">
      <dgm:prSet/>
      <dgm:spPr>
        <a:solidFill>
          <a:schemeClr val="accent2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the attributes of the process that are necessary for its management</a:t>
          </a:r>
        </a:p>
      </dgm:t>
    </dgm:pt>
    <dgm:pt modelId="{56FE4BE3-C832-D749-849A-E5B9E272A411}" type="parTrans" cxnId="{563CC5BA-3E56-5344-BBAC-360C7C442AD6}">
      <dgm:prSet/>
      <dgm:spPr/>
      <dgm:t>
        <a:bodyPr/>
        <a:lstStyle/>
        <a:p>
          <a:endParaRPr lang="en-US"/>
        </a:p>
      </dgm:t>
    </dgm:pt>
    <dgm:pt modelId="{2C72B771-19F4-A843-9100-AE396A5A5608}" type="sibTrans" cxnId="{563CC5BA-3E56-5344-BBAC-360C7C442AD6}">
      <dgm:prSet/>
      <dgm:spPr/>
      <dgm:t>
        <a:bodyPr/>
        <a:lstStyle/>
        <a:p>
          <a:endParaRPr lang="en-US"/>
        </a:p>
      </dgm:t>
    </dgm:pt>
    <dgm:pt modelId="{44FCB1B8-3A80-BD42-97D8-DDBC3F17992A}" type="pres">
      <dgm:prSet presAssocID="{C0BBE418-ADD4-D949-84CA-7AC3A75DC2A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A68693-627A-904C-84FE-265B9ADA1F48}" type="pres">
      <dgm:prSet presAssocID="{66819343-F3D7-DF41-8F49-5D548F1D3CF5}" presName="linNode" presStyleCnt="0"/>
      <dgm:spPr/>
    </dgm:pt>
    <dgm:pt modelId="{124922B8-514C-784B-AB7F-197C6AA9DFC8}" type="pres">
      <dgm:prSet presAssocID="{66819343-F3D7-DF41-8F49-5D548F1D3CF5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F1453-A84B-C04C-A3D7-88BA22B5CF02}" type="pres">
      <dgm:prSet presAssocID="{66819343-F3D7-DF41-8F49-5D548F1D3CF5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1DC2A1-8231-4536-B4EB-68E0F9659A00}" type="presOf" srcId="{66819343-F3D7-DF41-8F49-5D548F1D3CF5}" destId="{124922B8-514C-784B-AB7F-197C6AA9DFC8}" srcOrd="0" destOrd="0" presId="urn:microsoft.com/office/officeart/2005/8/layout/vList6"/>
    <dgm:cxn modelId="{EC8629B5-C266-0940-AE4C-B7520F5CF6A0}" srcId="{C0BBE418-ADD4-D949-84CA-7AC3A75DC2A5}" destId="{66819343-F3D7-DF41-8F49-5D548F1D3CF5}" srcOrd="0" destOrd="0" parTransId="{827372AA-4ACC-1042-8DEE-9246C4DD0873}" sibTransId="{C927A0E6-4DCE-DE4D-827E-6F4964624835}"/>
    <dgm:cxn modelId="{563CC5BA-3E56-5344-BBAC-360C7C442AD6}" srcId="{66819343-F3D7-DF41-8F49-5D548F1D3CF5}" destId="{1CD70AB2-3EDE-C94F-9DF9-922D6B5FC88B}" srcOrd="1" destOrd="0" parTransId="{56FE4BE3-C832-D749-849A-E5B9E272A411}" sibTransId="{2C72B771-19F4-A843-9100-AE396A5A5608}"/>
    <dgm:cxn modelId="{42859CA8-F9BF-4583-B06B-DC9578A66CF9}" type="presOf" srcId="{1CD70AB2-3EDE-C94F-9DF9-922D6B5FC88B}" destId="{FC5F1453-A84B-C04C-A3D7-88BA22B5CF02}" srcOrd="0" destOrd="1" presId="urn:microsoft.com/office/officeart/2005/8/layout/vList6"/>
    <dgm:cxn modelId="{F1FAB60C-57D2-4B6F-B24A-45F4F9679C73}" type="presOf" srcId="{871B42AC-8470-FF4E-BEC0-53B3579113D7}" destId="{FC5F1453-A84B-C04C-A3D7-88BA22B5CF02}" srcOrd="0" destOrd="0" presId="urn:microsoft.com/office/officeart/2005/8/layout/vList6"/>
    <dgm:cxn modelId="{9D7C1A31-9DCF-FA4C-A300-7393923830E6}" srcId="{66819343-F3D7-DF41-8F49-5D548F1D3CF5}" destId="{871B42AC-8470-FF4E-BEC0-53B3579113D7}" srcOrd="0" destOrd="0" parTransId="{F897EE57-C814-2246-B2C4-FABFB79714A7}" sibTransId="{C169AE27-A056-F248-8D2D-0DD9382CC185}"/>
    <dgm:cxn modelId="{A58B52E5-EAFF-4E87-A93F-8F572FD12962}" type="presOf" srcId="{C0BBE418-ADD4-D949-84CA-7AC3A75DC2A5}" destId="{44FCB1B8-3A80-BD42-97D8-DDBC3F17992A}" srcOrd="0" destOrd="0" presId="urn:microsoft.com/office/officeart/2005/8/layout/vList6"/>
    <dgm:cxn modelId="{6A1D0F0C-7E2C-49DA-B05D-22B69A2E040F}" type="presParOf" srcId="{44FCB1B8-3A80-BD42-97D8-DDBC3F17992A}" destId="{8BA68693-627A-904C-84FE-265B9ADA1F48}" srcOrd="0" destOrd="0" presId="urn:microsoft.com/office/officeart/2005/8/layout/vList6"/>
    <dgm:cxn modelId="{211ADA21-1F0E-42A4-AA0B-242342D20A1F}" type="presParOf" srcId="{8BA68693-627A-904C-84FE-265B9ADA1F48}" destId="{124922B8-514C-784B-AB7F-197C6AA9DFC8}" srcOrd="0" destOrd="0" presId="urn:microsoft.com/office/officeart/2005/8/layout/vList6"/>
    <dgm:cxn modelId="{C59FD7BF-2B8E-4DFE-A61D-50A0A65B72AE}" type="presParOf" srcId="{8BA68693-627A-904C-84FE-265B9ADA1F48}" destId="{FC5F1453-A84B-C04C-A3D7-88BA22B5CF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CC2E59-4DA7-E74F-9953-307B4CE4814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368D5-B059-024E-91DF-DD3FD8F3EF0D}">
      <dgm:prSet/>
      <dgm:spPr>
        <a:solidFill>
          <a:schemeClr val="accent2">
            <a:alpha val="90000"/>
          </a:schemeClr>
        </a:solidFill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Program status word (PSW)</a:t>
          </a:r>
          <a:endParaRPr lang="en-US" b="1" i="0" dirty="0">
            <a:solidFill>
              <a:schemeClr val="tx1"/>
            </a:solidFill>
          </a:endParaRPr>
        </a:p>
      </dgm:t>
    </dgm:pt>
    <dgm:pt modelId="{408E0F17-1ACC-1841-8F3E-800664CB2DEC}" type="parTrans" cxnId="{29E1CBE4-BBC8-8B4B-9BA3-AB74CCFA8F19}">
      <dgm:prSet/>
      <dgm:spPr/>
      <dgm:t>
        <a:bodyPr/>
        <a:lstStyle/>
        <a:p>
          <a:endParaRPr lang="en-US"/>
        </a:p>
      </dgm:t>
    </dgm:pt>
    <dgm:pt modelId="{B1CE820A-D885-E247-82AF-6545FEA2BA75}" type="sibTrans" cxnId="{29E1CBE4-BBC8-8B4B-9BA3-AB74CCFA8F19}">
      <dgm:prSet/>
      <dgm:spPr/>
      <dgm:t>
        <a:bodyPr/>
        <a:lstStyle/>
        <a:p>
          <a:endParaRPr lang="en-US"/>
        </a:p>
      </dgm:t>
    </dgm:pt>
    <dgm:pt modelId="{584FF4AF-EC06-B34A-B20D-98E41B443601}">
      <dgm:prSet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contains condition codes plus other status information</a:t>
          </a:r>
        </a:p>
      </dgm:t>
    </dgm:pt>
    <dgm:pt modelId="{40A8DCF4-4288-2C4A-8B6E-ACDF403FD1DC}" type="parTrans" cxnId="{4A323747-23F1-864D-BA7E-5145ED0F6E33}">
      <dgm:prSet/>
      <dgm:spPr/>
      <dgm:t>
        <a:bodyPr/>
        <a:lstStyle/>
        <a:p>
          <a:endParaRPr lang="en-US"/>
        </a:p>
      </dgm:t>
    </dgm:pt>
    <dgm:pt modelId="{0BC49143-D86F-0346-8FEF-2E8054AC5E1C}" type="sibTrans" cxnId="{4A323747-23F1-864D-BA7E-5145ED0F6E33}">
      <dgm:prSet/>
      <dgm:spPr/>
      <dgm:t>
        <a:bodyPr/>
        <a:lstStyle/>
        <a:p>
          <a:endParaRPr lang="en-US"/>
        </a:p>
      </dgm:t>
    </dgm:pt>
    <dgm:pt modelId="{8EE38AA4-188A-5745-8218-FC1C3E49E1C9}">
      <dgm:prSet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EFLAGS register is an example of a PSW used by any OS running on an x86 processor</a:t>
          </a:r>
        </a:p>
      </dgm:t>
    </dgm:pt>
    <dgm:pt modelId="{6787A359-E722-AE41-A329-F6AFA8CA13D8}" type="parTrans" cxnId="{FEE14523-BB8F-F343-A36F-4A8438D035CD}">
      <dgm:prSet/>
      <dgm:spPr/>
      <dgm:t>
        <a:bodyPr/>
        <a:lstStyle/>
        <a:p>
          <a:endParaRPr lang="en-US"/>
        </a:p>
      </dgm:t>
    </dgm:pt>
    <dgm:pt modelId="{2A6D4AC1-87FE-7B49-975E-4FDAB85F7C74}" type="sibTrans" cxnId="{FEE14523-BB8F-F343-A36F-4A8438D035CD}">
      <dgm:prSet/>
      <dgm:spPr/>
      <dgm:t>
        <a:bodyPr/>
        <a:lstStyle/>
        <a:p>
          <a:endParaRPr lang="en-US"/>
        </a:p>
      </dgm:t>
    </dgm:pt>
    <dgm:pt modelId="{47DAB3F8-149F-4545-B6B6-19BA8D4D2964}" type="pres">
      <dgm:prSet presAssocID="{25CC2E59-4DA7-E74F-9953-307B4CE4814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3560A8-2585-0E46-809B-2EE6CB369D28}" type="pres">
      <dgm:prSet presAssocID="{0E6368D5-B059-024E-91DF-DD3FD8F3EF0D}" presName="linNode" presStyleCnt="0"/>
      <dgm:spPr/>
    </dgm:pt>
    <dgm:pt modelId="{69F1C722-FAD8-804A-8667-3D295CAE9EBB}" type="pres">
      <dgm:prSet presAssocID="{0E6368D5-B059-024E-91DF-DD3FD8F3EF0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0A5E9-3A8A-7747-AFD3-153EC024C451}" type="pres">
      <dgm:prSet presAssocID="{0E6368D5-B059-024E-91DF-DD3FD8F3EF0D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E14523-BB8F-F343-A36F-4A8438D035CD}" srcId="{0E6368D5-B059-024E-91DF-DD3FD8F3EF0D}" destId="{8EE38AA4-188A-5745-8218-FC1C3E49E1C9}" srcOrd="1" destOrd="0" parTransId="{6787A359-E722-AE41-A329-F6AFA8CA13D8}" sibTransId="{2A6D4AC1-87FE-7B49-975E-4FDAB85F7C74}"/>
    <dgm:cxn modelId="{4A323747-23F1-864D-BA7E-5145ED0F6E33}" srcId="{0E6368D5-B059-024E-91DF-DD3FD8F3EF0D}" destId="{584FF4AF-EC06-B34A-B20D-98E41B443601}" srcOrd="0" destOrd="0" parTransId="{40A8DCF4-4288-2C4A-8B6E-ACDF403FD1DC}" sibTransId="{0BC49143-D86F-0346-8FEF-2E8054AC5E1C}"/>
    <dgm:cxn modelId="{CAA2D5BB-5B3F-4BAA-A324-036D7F07A7A8}" type="presOf" srcId="{25CC2E59-4DA7-E74F-9953-307B4CE48149}" destId="{47DAB3F8-149F-4545-B6B6-19BA8D4D2964}" srcOrd="0" destOrd="0" presId="urn:microsoft.com/office/officeart/2005/8/layout/vList5"/>
    <dgm:cxn modelId="{29E1CBE4-BBC8-8B4B-9BA3-AB74CCFA8F19}" srcId="{25CC2E59-4DA7-E74F-9953-307B4CE48149}" destId="{0E6368D5-B059-024E-91DF-DD3FD8F3EF0D}" srcOrd="0" destOrd="0" parTransId="{408E0F17-1ACC-1841-8F3E-800664CB2DEC}" sibTransId="{B1CE820A-D885-E247-82AF-6545FEA2BA75}"/>
    <dgm:cxn modelId="{61B422B6-7472-4A66-B24F-D11F662875F0}" type="presOf" srcId="{8EE38AA4-188A-5745-8218-FC1C3E49E1C9}" destId="{DE70A5E9-3A8A-7747-AFD3-153EC024C451}" srcOrd="0" destOrd="1" presId="urn:microsoft.com/office/officeart/2005/8/layout/vList5"/>
    <dgm:cxn modelId="{4B59BF96-F90D-441B-A703-A7FD4608552A}" type="presOf" srcId="{584FF4AF-EC06-B34A-B20D-98E41B443601}" destId="{DE70A5E9-3A8A-7747-AFD3-153EC024C451}" srcOrd="0" destOrd="0" presId="urn:microsoft.com/office/officeart/2005/8/layout/vList5"/>
    <dgm:cxn modelId="{418D0764-7F4C-4987-95F3-3E0A2A41E9B2}" type="presOf" srcId="{0E6368D5-B059-024E-91DF-DD3FD8F3EF0D}" destId="{69F1C722-FAD8-804A-8667-3D295CAE9EBB}" srcOrd="0" destOrd="0" presId="urn:microsoft.com/office/officeart/2005/8/layout/vList5"/>
    <dgm:cxn modelId="{8A36C8CB-4445-45BA-8196-5D41A3F5FB36}" type="presParOf" srcId="{47DAB3F8-149F-4545-B6B6-19BA8D4D2964}" destId="{533560A8-2585-0E46-809B-2EE6CB369D28}" srcOrd="0" destOrd="0" presId="urn:microsoft.com/office/officeart/2005/8/layout/vList5"/>
    <dgm:cxn modelId="{E608E4C8-6526-4BF6-82F0-36AEB6171AAC}" type="presParOf" srcId="{533560A8-2585-0E46-809B-2EE6CB369D28}" destId="{69F1C722-FAD8-804A-8667-3D295CAE9EBB}" srcOrd="0" destOrd="0" presId="urn:microsoft.com/office/officeart/2005/8/layout/vList5"/>
    <dgm:cxn modelId="{C3588350-7B8F-4951-AB03-412EFFB56D1C}" type="presParOf" srcId="{533560A8-2585-0E46-809B-2EE6CB369D28}" destId="{DE70A5E9-3A8A-7747-AFD3-153EC024C4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0F2E7-5140-0B44-A47F-00138E696C9A}">
      <dsp:nvSpPr>
        <dsp:cNvPr id="0" name=""/>
        <dsp:cNvSpPr/>
      </dsp:nvSpPr>
      <dsp:spPr>
        <a:xfrm>
          <a:off x="0" y="65232"/>
          <a:ext cx="8153400" cy="91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Program code</a:t>
          </a:r>
          <a:endParaRPr lang="en-US" sz="3800" kern="1200" dirty="0"/>
        </a:p>
      </dsp:txBody>
      <dsp:txXfrm>
        <a:off x="44492" y="109724"/>
        <a:ext cx="8064416" cy="822446"/>
      </dsp:txXfrm>
    </dsp:sp>
    <dsp:sp modelId="{4A1A3D03-DB08-6D4A-9013-6A326781C6BD}">
      <dsp:nvSpPr>
        <dsp:cNvPr id="0" name=""/>
        <dsp:cNvSpPr/>
      </dsp:nvSpPr>
      <dsp:spPr>
        <a:xfrm>
          <a:off x="0" y="976662"/>
          <a:ext cx="8153400" cy="68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7940" rIns="156464" bIns="27940" numCol="1" spcCol="1270" anchor="t" anchorCtr="0">
          <a:noAutofit/>
        </a:bodyPr>
        <a:lstStyle/>
        <a:p>
          <a:pPr marL="282575" lvl="1" indent="-282575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SzPct val="75000"/>
            <a:buFont typeface="Wingdings" pitchFamily="2" charset="2"/>
            <a:buChar char="•"/>
          </a:pPr>
          <a:r>
            <a:rPr lang="en-US" sz="2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which may be shared with other processes that are executing the same program</a:t>
          </a:r>
        </a:p>
      </dsp:txBody>
      <dsp:txXfrm>
        <a:off x="0" y="976662"/>
        <a:ext cx="8153400" cy="688274"/>
      </dsp:txXfrm>
    </dsp:sp>
    <dsp:sp modelId="{02FDE227-3421-A249-B877-4E1ACDF3ED5A}">
      <dsp:nvSpPr>
        <dsp:cNvPr id="0" name=""/>
        <dsp:cNvSpPr/>
      </dsp:nvSpPr>
      <dsp:spPr>
        <a:xfrm>
          <a:off x="0" y="1730170"/>
          <a:ext cx="8153400" cy="91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A set of data associated with that code</a:t>
          </a:r>
        </a:p>
      </dsp:txBody>
      <dsp:txXfrm>
        <a:off x="44492" y="1774662"/>
        <a:ext cx="8064416" cy="8224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6DE25-FB72-FE49-B24C-17CD28F7E514}">
      <dsp:nvSpPr>
        <dsp:cNvPr id="0" name=""/>
        <dsp:cNvSpPr/>
      </dsp:nvSpPr>
      <dsp:spPr>
        <a:xfrm rot="5400000">
          <a:off x="932687" y="772667"/>
          <a:ext cx="3108960" cy="2340864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/>
            <a:t>user-visible registers</a:t>
          </a:r>
          <a:endParaRPr lang="en-US" sz="2700" kern="1200" dirty="0" smtClean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/>
            <a:t>control and status registers</a:t>
          </a:r>
          <a:endParaRPr lang="en-US" sz="2700" kern="1200" dirty="0" smtClean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/>
            <a:t>stack pointers</a:t>
          </a:r>
          <a:endParaRPr lang="en-US" sz="2700" kern="1200" dirty="0" smtClean="0"/>
        </a:p>
      </dsp:txBody>
      <dsp:txXfrm rot="-5400000">
        <a:off x="1316735" y="502891"/>
        <a:ext cx="2226592" cy="2880416"/>
      </dsp:txXfrm>
    </dsp:sp>
    <dsp:sp modelId="{B5B16719-90E3-EA42-8665-4817FE208C9E}">
      <dsp:nvSpPr>
        <dsp:cNvPr id="0" name=""/>
        <dsp:cNvSpPr/>
      </dsp:nvSpPr>
      <dsp:spPr>
        <a:xfrm>
          <a:off x="0" y="0"/>
          <a:ext cx="1316736" cy="3886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000" kern="1200" dirty="0" smtClean="0"/>
            <a:t>Consists of the contents of processor registers </a:t>
          </a:r>
          <a:endParaRPr lang="en-US" sz="2000" kern="1200" dirty="0"/>
        </a:p>
      </dsp:txBody>
      <dsp:txXfrm>
        <a:off x="64278" y="64278"/>
        <a:ext cx="1188180" cy="37576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F2B9F-EC41-2140-8EC1-5E16AF2C7855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assigns a unique process identifier to the new process</a:t>
          </a:r>
          <a:endParaRPr lang="en-US" sz="1900" kern="1200" dirty="0"/>
        </a:p>
      </dsp:txBody>
      <dsp:txXfrm>
        <a:off x="21425" y="21425"/>
        <a:ext cx="3818966" cy="688670"/>
      </dsp:txXfrm>
    </dsp:sp>
    <dsp:sp modelId="{5B5D711A-1B3F-D448-9482-44A847364F32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allocates space for the process</a:t>
          </a:r>
          <a:endParaRPr lang="en-US" sz="1900" kern="1200" dirty="0" smtClean="0"/>
        </a:p>
      </dsp:txBody>
      <dsp:txXfrm>
        <a:off x="371945" y="854545"/>
        <a:ext cx="3825062" cy="688669"/>
      </dsp:txXfrm>
    </dsp:sp>
    <dsp:sp modelId="{E6CD32AC-3E96-AB44-A760-F359511BBE11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initializes the process control block</a:t>
          </a:r>
          <a:endParaRPr lang="en-US" sz="1900" kern="1200" dirty="0" smtClean="0"/>
        </a:p>
      </dsp:txBody>
      <dsp:txXfrm>
        <a:off x="722464" y="1687665"/>
        <a:ext cx="3825062" cy="688669"/>
      </dsp:txXfrm>
    </dsp:sp>
    <dsp:sp modelId="{AC35228F-21E7-5E47-83A7-D0492D254D58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sets the appropriate linkages</a:t>
          </a:r>
          <a:endParaRPr lang="en-US" sz="1900" kern="1200" dirty="0" smtClean="0"/>
        </a:p>
      </dsp:txBody>
      <dsp:txXfrm>
        <a:off x="1072984" y="2520785"/>
        <a:ext cx="3825062" cy="688669"/>
      </dsp:txXfrm>
    </dsp:sp>
    <dsp:sp modelId="{6DAEB0AD-3B63-8740-A6E5-6B3AE3531A2D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creates or expands other data structures</a:t>
          </a:r>
          <a:endParaRPr lang="en-US" sz="1900" kern="1200" dirty="0" smtClean="0"/>
        </a:p>
      </dsp:txBody>
      <dsp:txXfrm>
        <a:off x="1423504" y="3353905"/>
        <a:ext cx="3825062" cy="688669"/>
      </dsp:txXfrm>
    </dsp:sp>
    <dsp:sp modelId="{109E467C-1E73-8C45-B39E-5EC0C5B03450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325417" y="534416"/>
        <a:ext cx="261518" cy="357805"/>
      </dsp:txXfrm>
    </dsp:sp>
    <dsp:sp modelId="{2BDB5B10-9839-7244-804C-B97A8A38670F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75937" y="1367536"/>
        <a:ext cx="261518" cy="357805"/>
      </dsp:txXfrm>
    </dsp:sp>
    <dsp:sp modelId="{B61A2D92-3241-AB4E-9449-C71D8D3EE5B6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26457" y="2188464"/>
        <a:ext cx="261518" cy="357805"/>
      </dsp:txXfrm>
    </dsp:sp>
    <dsp:sp modelId="{77EDA281-184C-FE4B-B762-E3375FFA90A8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376977" y="3029712"/>
        <a:ext cx="261518" cy="3578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8FE6C-2B05-C445-8F1C-C2D56EC0B341}">
      <dsp:nvSpPr>
        <dsp:cNvPr id="0" name=""/>
        <dsp:cNvSpPr/>
      </dsp:nvSpPr>
      <dsp:spPr>
        <a:xfrm>
          <a:off x="3343" y="286393"/>
          <a:ext cx="3664445" cy="916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If no interrupts are pending the processor:</a:t>
          </a:r>
          <a:endParaRPr lang="en-US" sz="2800" kern="1200" dirty="0"/>
        </a:p>
      </dsp:txBody>
      <dsp:txXfrm>
        <a:off x="30175" y="313225"/>
        <a:ext cx="3610781" cy="862447"/>
      </dsp:txXfrm>
    </dsp:sp>
    <dsp:sp modelId="{944F2D45-0854-FF4F-9A45-0B5FBB9415E6}">
      <dsp:nvSpPr>
        <dsp:cNvPr id="0" name=""/>
        <dsp:cNvSpPr/>
      </dsp:nvSpPr>
      <dsp:spPr>
        <a:xfrm rot="5400000">
          <a:off x="1755406" y="1282664"/>
          <a:ext cx="160319" cy="160319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8E7D38-9573-7A46-8835-570D9ED3C168}">
      <dsp:nvSpPr>
        <dsp:cNvPr id="0" name=""/>
        <dsp:cNvSpPr/>
      </dsp:nvSpPr>
      <dsp:spPr>
        <a:xfrm>
          <a:off x="3343" y="1523143"/>
          <a:ext cx="3664445" cy="916111"/>
        </a:xfrm>
        <a:prstGeom prst="roundRect">
          <a:avLst>
            <a:gd name="adj" fmla="val 10000"/>
          </a:avLst>
        </a:prstGeom>
        <a:solidFill>
          <a:schemeClr val="accent2"/>
        </a:solidFill>
        <a:ln w="9525" cap="flat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proceeds to the fetch stage and fetches the next instruction of the current program in the current process</a:t>
          </a:r>
          <a:endParaRPr lang="en-US" sz="1600" b="1" kern="1200" dirty="0"/>
        </a:p>
      </dsp:txBody>
      <dsp:txXfrm>
        <a:off x="30175" y="1549975"/>
        <a:ext cx="3610781" cy="862447"/>
      </dsp:txXfrm>
    </dsp:sp>
    <dsp:sp modelId="{DB54DFA3-E01E-B442-9482-07C506B84309}">
      <dsp:nvSpPr>
        <dsp:cNvPr id="0" name=""/>
        <dsp:cNvSpPr/>
      </dsp:nvSpPr>
      <dsp:spPr>
        <a:xfrm>
          <a:off x="4180811" y="286393"/>
          <a:ext cx="3664445" cy="916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If an interrupt is pending the processor:</a:t>
          </a:r>
          <a:endParaRPr lang="en-US" sz="2800" kern="1200" dirty="0"/>
        </a:p>
      </dsp:txBody>
      <dsp:txXfrm>
        <a:off x="4207643" y="313225"/>
        <a:ext cx="3610781" cy="862447"/>
      </dsp:txXfrm>
    </dsp:sp>
    <dsp:sp modelId="{A7450743-EE58-D742-9C11-C40E3AA314B2}">
      <dsp:nvSpPr>
        <dsp:cNvPr id="0" name=""/>
        <dsp:cNvSpPr/>
      </dsp:nvSpPr>
      <dsp:spPr>
        <a:xfrm rot="5400000">
          <a:off x="5932874" y="1282664"/>
          <a:ext cx="160319" cy="160319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8B7510-114B-054F-B7FC-E55A1C978F4A}">
      <dsp:nvSpPr>
        <dsp:cNvPr id="0" name=""/>
        <dsp:cNvSpPr/>
      </dsp:nvSpPr>
      <dsp:spPr>
        <a:xfrm>
          <a:off x="4180811" y="1523143"/>
          <a:ext cx="3664445" cy="916111"/>
        </a:xfrm>
        <a:prstGeom prst="roundRect">
          <a:avLst>
            <a:gd name="adj" fmla="val 10000"/>
          </a:avLst>
        </a:prstGeom>
        <a:solidFill>
          <a:schemeClr val="accent2"/>
        </a:solidFill>
        <a:ln w="9525" cap="flat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sets the program counter to the starting address of an interrupt handler program</a:t>
          </a:r>
          <a:endParaRPr lang="en-US" sz="1600" b="1" kern="1200" dirty="0"/>
        </a:p>
      </dsp:txBody>
      <dsp:txXfrm>
        <a:off x="4207643" y="1549975"/>
        <a:ext cx="3610781" cy="862447"/>
      </dsp:txXfrm>
    </dsp:sp>
    <dsp:sp modelId="{74BDB899-755B-444E-915E-34234A2F80E2}">
      <dsp:nvSpPr>
        <dsp:cNvPr id="0" name=""/>
        <dsp:cNvSpPr/>
      </dsp:nvSpPr>
      <dsp:spPr>
        <a:xfrm rot="5400000">
          <a:off x="5932874" y="2519414"/>
          <a:ext cx="160319" cy="160319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CBE4C9-9854-3443-A76A-5007F14AEB74}">
      <dsp:nvSpPr>
        <dsp:cNvPr id="0" name=""/>
        <dsp:cNvSpPr/>
      </dsp:nvSpPr>
      <dsp:spPr>
        <a:xfrm>
          <a:off x="4180811" y="2759894"/>
          <a:ext cx="3664445" cy="916111"/>
        </a:xfrm>
        <a:prstGeom prst="roundRect">
          <a:avLst>
            <a:gd name="adj" fmla="val 10000"/>
          </a:avLst>
        </a:prstGeom>
        <a:solidFill>
          <a:schemeClr val="accent2"/>
        </a:solidFill>
        <a:ln w="9525" cap="flat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switches from user mode to kernel mode so that the interrupt processing code may include privileged instructions</a:t>
          </a:r>
          <a:endParaRPr lang="en-US" sz="1600" b="1" kern="1200" dirty="0"/>
        </a:p>
      </dsp:txBody>
      <dsp:txXfrm>
        <a:off x="4207643" y="2786726"/>
        <a:ext cx="3610781" cy="8624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D3BDD-AEEA-5940-BEF7-E4CEB4F3E8D7}">
      <dsp:nvSpPr>
        <dsp:cNvPr id="0" name=""/>
        <dsp:cNvSpPr/>
      </dsp:nvSpPr>
      <dsp:spPr>
        <a:xfrm>
          <a:off x="1068263" y="68069"/>
          <a:ext cx="1616645" cy="96998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save the context of the processor</a:t>
          </a:r>
          <a:endParaRPr lang="en-US" sz="1400" kern="1200" dirty="0"/>
        </a:p>
      </dsp:txBody>
      <dsp:txXfrm>
        <a:off x="1096673" y="96479"/>
        <a:ext cx="1559825" cy="913167"/>
      </dsp:txXfrm>
    </dsp:sp>
    <dsp:sp modelId="{2006BB91-3B87-DA40-B6AE-2A5108A2EF2F}">
      <dsp:nvSpPr>
        <dsp:cNvPr id="0" name=""/>
        <dsp:cNvSpPr/>
      </dsp:nvSpPr>
      <dsp:spPr>
        <a:xfrm rot="119203">
          <a:off x="2817161" y="390760"/>
          <a:ext cx="319032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817190" y="469287"/>
        <a:ext cx="223322" cy="240556"/>
      </dsp:txXfrm>
    </dsp:sp>
    <dsp:sp modelId="{BCC1E542-A582-F347-92E2-47FFAB05B4F4}">
      <dsp:nvSpPr>
        <dsp:cNvPr id="0" name=""/>
        <dsp:cNvSpPr/>
      </dsp:nvSpPr>
      <dsp:spPr>
        <a:xfrm>
          <a:off x="3286494" y="45890"/>
          <a:ext cx="1589890" cy="11673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the process control block of the process currently in the Running state</a:t>
          </a:r>
        </a:p>
      </dsp:txBody>
      <dsp:txXfrm>
        <a:off x="3320683" y="80079"/>
        <a:ext cx="1521512" cy="1098933"/>
      </dsp:txXfrm>
    </dsp:sp>
    <dsp:sp modelId="{5C63AE9C-3248-D543-A4CF-FBBF3E8FEF02}">
      <dsp:nvSpPr>
        <dsp:cNvPr id="0" name=""/>
        <dsp:cNvSpPr/>
      </dsp:nvSpPr>
      <dsp:spPr>
        <a:xfrm rot="14">
          <a:off x="5042386" y="429087"/>
          <a:ext cx="399913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042386" y="509273"/>
        <a:ext cx="279939" cy="240556"/>
      </dsp:txXfrm>
    </dsp:sp>
    <dsp:sp modelId="{7A3273C6-06DA-2A4F-9E7A-C786AEC7AEAC}">
      <dsp:nvSpPr>
        <dsp:cNvPr id="0" name=""/>
        <dsp:cNvSpPr/>
      </dsp:nvSpPr>
      <dsp:spPr>
        <a:xfrm>
          <a:off x="5630938" y="144562"/>
          <a:ext cx="1616645" cy="969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move the process control block of this process to the appropriate queue</a:t>
          </a:r>
        </a:p>
      </dsp:txBody>
      <dsp:txXfrm>
        <a:off x="5659348" y="172972"/>
        <a:ext cx="1559825" cy="913167"/>
      </dsp:txXfrm>
    </dsp:sp>
    <dsp:sp modelId="{9D560C38-FF45-9045-A810-1BF24480C61F}">
      <dsp:nvSpPr>
        <dsp:cNvPr id="0" name=""/>
        <dsp:cNvSpPr/>
      </dsp:nvSpPr>
      <dsp:spPr>
        <a:xfrm rot="5563564">
          <a:off x="6232659" y="1222697"/>
          <a:ext cx="337627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6283604" y="1254404"/>
        <a:ext cx="240556" cy="236339"/>
      </dsp:txXfrm>
    </dsp:sp>
    <dsp:sp modelId="{326859DC-81AC-A14D-930E-03D3AB419642}">
      <dsp:nvSpPr>
        <dsp:cNvPr id="0" name=""/>
        <dsp:cNvSpPr/>
      </dsp:nvSpPr>
      <dsp:spPr>
        <a:xfrm>
          <a:off x="5554454" y="1750861"/>
          <a:ext cx="1616645" cy="969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select another process for execution</a:t>
          </a:r>
        </a:p>
      </dsp:txBody>
      <dsp:txXfrm>
        <a:off x="5582864" y="1779271"/>
        <a:ext cx="1559825" cy="913167"/>
      </dsp:txXfrm>
    </dsp:sp>
    <dsp:sp modelId="{805C6834-FB35-294F-B4C8-3486D3ACB1FC}">
      <dsp:nvSpPr>
        <dsp:cNvPr id="0" name=""/>
        <dsp:cNvSpPr/>
      </dsp:nvSpPr>
      <dsp:spPr>
        <a:xfrm rot="4938424">
          <a:off x="6281157" y="2873835"/>
          <a:ext cx="389752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6347929" y="2879949"/>
        <a:ext cx="240556" cy="272826"/>
      </dsp:txXfrm>
    </dsp:sp>
    <dsp:sp modelId="{DDF3FDD6-440B-A94B-BF4E-63FA31DC858B}">
      <dsp:nvSpPr>
        <dsp:cNvPr id="0" name=""/>
        <dsp:cNvSpPr/>
      </dsp:nvSpPr>
      <dsp:spPr>
        <a:xfrm>
          <a:off x="5783921" y="3449612"/>
          <a:ext cx="1616645" cy="969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the process control block of the process selected</a:t>
          </a:r>
        </a:p>
      </dsp:txBody>
      <dsp:txXfrm>
        <a:off x="5812331" y="3478022"/>
        <a:ext cx="1559825" cy="913167"/>
      </dsp:txXfrm>
    </dsp:sp>
    <dsp:sp modelId="{13239FAD-D619-4A49-8F9B-6ACE90C6968A}">
      <dsp:nvSpPr>
        <dsp:cNvPr id="0" name=""/>
        <dsp:cNvSpPr/>
      </dsp:nvSpPr>
      <dsp:spPr>
        <a:xfrm rot="10908884">
          <a:off x="5332663" y="3699287"/>
          <a:ext cx="318992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5428337" y="3780988"/>
        <a:ext cx="223294" cy="240556"/>
      </dsp:txXfrm>
    </dsp:sp>
    <dsp:sp modelId="{345D1EA6-731A-154F-A4B5-AB0B53187FB6}">
      <dsp:nvSpPr>
        <dsp:cNvPr id="0" name=""/>
        <dsp:cNvSpPr/>
      </dsp:nvSpPr>
      <dsp:spPr>
        <a:xfrm>
          <a:off x="3565705" y="3379331"/>
          <a:ext cx="1616645" cy="969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memory management data structures</a:t>
          </a:r>
        </a:p>
      </dsp:txBody>
      <dsp:txXfrm>
        <a:off x="3594115" y="3407741"/>
        <a:ext cx="1559825" cy="913167"/>
      </dsp:txXfrm>
    </dsp:sp>
    <dsp:sp modelId="{51D6E1CA-56DC-124D-8077-6C5DF4D18494}">
      <dsp:nvSpPr>
        <dsp:cNvPr id="0" name=""/>
        <dsp:cNvSpPr/>
      </dsp:nvSpPr>
      <dsp:spPr>
        <a:xfrm rot="10802269">
          <a:off x="2581628" y="3551189"/>
          <a:ext cx="696779" cy="40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701906" y="3631415"/>
        <a:ext cx="576501" cy="240556"/>
      </dsp:txXfrm>
    </dsp:sp>
    <dsp:sp modelId="{47648A24-091E-A440-9803-7FF254809863}">
      <dsp:nvSpPr>
        <dsp:cNvPr id="0" name=""/>
        <dsp:cNvSpPr/>
      </dsp:nvSpPr>
      <dsp:spPr>
        <a:xfrm>
          <a:off x="506074" y="2841905"/>
          <a:ext cx="1748935" cy="1577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restore the context of the processor to that which existed at the time the selected process was last switched out</a:t>
          </a:r>
          <a:endParaRPr lang="en-NZ" sz="1400" kern="1200" dirty="0" smtClean="0"/>
        </a:p>
      </dsp:txBody>
      <dsp:txXfrm>
        <a:off x="552283" y="2888114"/>
        <a:ext cx="1656517" cy="14852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E00C8-8936-9E44-9966-B4C9443960E7}">
      <dsp:nvSpPr>
        <dsp:cNvPr id="0" name=""/>
        <dsp:cNvSpPr/>
      </dsp:nvSpPr>
      <dsp:spPr>
        <a:xfrm rot="5400000">
          <a:off x="-119077" y="120268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</a:t>
          </a:r>
          <a:endParaRPr lang="en-US" sz="1500" kern="1200" dirty="0"/>
        </a:p>
      </dsp:txBody>
      <dsp:txXfrm rot="-5400000">
        <a:off x="1" y="279037"/>
        <a:ext cx="555694" cy="238155"/>
      </dsp:txXfrm>
    </dsp:sp>
    <dsp:sp modelId="{DE36E0A4-4385-B342-8B67-3BFD80B681D3}">
      <dsp:nvSpPr>
        <dsp:cNvPr id="0" name=""/>
        <dsp:cNvSpPr/>
      </dsp:nvSpPr>
      <dsp:spPr>
        <a:xfrm rot="5400000">
          <a:off x="3067846" y="-2510961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Allocate a slot in the process table for the new process</a:t>
          </a:r>
          <a:endParaRPr lang="en-US" sz="1500" kern="1200" dirty="0"/>
        </a:p>
      </dsp:txBody>
      <dsp:txXfrm rot="-5400000">
        <a:off x="555695" y="26379"/>
        <a:ext cx="5515116" cy="465623"/>
      </dsp:txXfrm>
    </dsp:sp>
    <dsp:sp modelId="{DC049674-6133-A04F-8C71-4C489DF415B8}">
      <dsp:nvSpPr>
        <dsp:cNvPr id="0" name=""/>
        <dsp:cNvSpPr/>
      </dsp:nvSpPr>
      <dsp:spPr>
        <a:xfrm rot="5400000">
          <a:off x="-119077" y="814461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</a:t>
          </a:r>
          <a:endParaRPr lang="en-US" sz="1500" kern="1200" dirty="0"/>
        </a:p>
      </dsp:txBody>
      <dsp:txXfrm rot="-5400000">
        <a:off x="1" y="973230"/>
        <a:ext cx="555694" cy="238155"/>
      </dsp:txXfrm>
    </dsp:sp>
    <dsp:sp modelId="{E777551D-665B-EF40-A4AE-19569D80B09F}">
      <dsp:nvSpPr>
        <dsp:cNvPr id="0" name=""/>
        <dsp:cNvSpPr/>
      </dsp:nvSpPr>
      <dsp:spPr>
        <a:xfrm rot="5400000">
          <a:off x="3067846" y="-1816767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Assign a unique process ID to the child process</a:t>
          </a:r>
          <a:endParaRPr lang="en-US" sz="1500" kern="1200" dirty="0"/>
        </a:p>
      </dsp:txBody>
      <dsp:txXfrm rot="-5400000">
        <a:off x="555695" y="720573"/>
        <a:ext cx="5515116" cy="465623"/>
      </dsp:txXfrm>
    </dsp:sp>
    <dsp:sp modelId="{60D3C4C0-DB41-9549-A77B-1596F4E9BADE}">
      <dsp:nvSpPr>
        <dsp:cNvPr id="0" name=""/>
        <dsp:cNvSpPr/>
      </dsp:nvSpPr>
      <dsp:spPr>
        <a:xfrm rot="5400000">
          <a:off x="-119077" y="1508655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</a:t>
          </a:r>
          <a:endParaRPr lang="en-US" sz="1500" kern="1200" dirty="0"/>
        </a:p>
      </dsp:txBody>
      <dsp:txXfrm rot="-5400000">
        <a:off x="1" y="1667424"/>
        <a:ext cx="555694" cy="238155"/>
      </dsp:txXfrm>
    </dsp:sp>
    <dsp:sp modelId="{E9ED7F19-3597-CC45-BF98-95FE334E7847}">
      <dsp:nvSpPr>
        <dsp:cNvPr id="0" name=""/>
        <dsp:cNvSpPr/>
      </dsp:nvSpPr>
      <dsp:spPr>
        <a:xfrm rot="5400000">
          <a:off x="3067846" y="-1122573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Make a copy of the process image of the parent, with the exception of any shared memory</a:t>
          </a:r>
          <a:endParaRPr lang="en-US" sz="1500" kern="1200" dirty="0"/>
        </a:p>
      </dsp:txBody>
      <dsp:txXfrm rot="-5400000">
        <a:off x="555695" y="1414767"/>
        <a:ext cx="5515116" cy="465623"/>
      </dsp:txXfrm>
    </dsp:sp>
    <dsp:sp modelId="{57F9225C-7463-394C-B866-B20156C2172A}">
      <dsp:nvSpPr>
        <dsp:cNvPr id="0" name=""/>
        <dsp:cNvSpPr/>
      </dsp:nvSpPr>
      <dsp:spPr>
        <a:xfrm rot="5400000">
          <a:off x="-119077" y="2202849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</a:t>
          </a:r>
          <a:endParaRPr lang="en-US" sz="1500" kern="1200" dirty="0"/>
        </a:p>
      </dsp:txBody>
      <dsp:txXfrm rot="-5400000">
        <a:off x="1" y="2361618"/>
        <a:ext cx="555694" cy="238155"/>
      </dsp:txXfrm>
    </dsp:sp>
    <dsp:sp modelId="{C8D66159-239C-A947-93EB-FF89054E979D}">
      <dsp:nvSpPr>
        <dsp:cNvPr id="0" name=""/>
        <dsp:cNvSpPr/>
      </dsp:nvSpPr>
      <dsp:spPr>
        <a:xfrm rot="5400000">
          <a:off x="3067846" y="-428379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Increments counters for any files owned by the parent, to reflect that an additional process now also owns those files</a:t>
          </a:r>
          <a:endParaRPr lang="en-US" sz="1500" kern="1200" dirty="0"/>
        </a:p>
      </dsp:txBody>
      <dsp:txXfrm rot="-5400000">
        <a:off x="555695" y="2108961"/>
        <a:ext cx="5515116" cy="465623"/>
      </dsp:txXfrm>
    </dsp:sp>
    <dsp:sp modelId="{44CC2E2D-F2DF-9041-993A-5C0D23E88755}">
      <dsp:nvSpPr>
        <dsp:cNvPr id="0" name=""/>
        <dsp:cNvSpPr/>
      </dsp:nvSpPr>
      <dsp:spPr>
        <a:xfrm rot="5400000">
          <a:off x="-119077" y="2897043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</a:t>
          </a:r>
          <a:endParaRPr lang="en-US" sz="1500" kern="1200" dirty="0"/>
        </a:p>
      </dsp:txBody>
      <dsp:txXfrm rot="-5400000">
        <a:off x="1" y="3055812"/>
        <a:ext cx="555694" cy="238155"/>
      </dsp:txXfrm>
    </dsp:sp>
    <dsp:sp modelId="{C3846997-357D-6843-BF65-FD04875FAF4D}">
      <dsp:nvSpPr>
        <dsp:cNvPr id="0" name=""/>
        <dsp:cNvSpPr/>
      </dsp:nvSpPr>
      <dsp:spPr>
        <a:xfrm rot="5400000">
          <a:off x="3067846" y="265814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Assigns the child process to the Ready to Run state</a:t>
          </a:r>
          <a:endParaRPr lang="en-US" sz="1500" kern="1200" dirty="0"/>
        </a:p>
      </dsp:txBody>
      <dsp:txXfrm rot="-5400000">
        <a:off x="555695" y="2803155"/>
        <a:ext cx="5515116" cy="465623"/>
      </dsp:txXfrm>
    </dsp:sp>
    <dsp:sp modelId="{A78E5709-1C0A-D648-AB3D-891FA8B66E39}">
      <dsp:nvSpPr>
        <dsp:cNvPr id="0" name=""/>
        <dsp:cNvSpPr/>
      </dsp:nvSpPr>
      <dsp:spPr>
        <a:xfrm rot="5400000">
          <a:off x="-119077" y="3591237"/>
          <a:ext cx="793849" cy="555694"/>
        </a:xfrm>
        <a:prstGeom prst="chevron">
          <a:avLst/>
        </a:prstGeom>
        <a:solidFill>
          <a:schemeClr val="accent6"/>
        </a:solidFill>
        <a:ln w="9525" cap="flat" cmpd="sng" algn="ctr">
          <a:solidFill>
            <a:schemeClr val="accent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</a:t>
          </a:r>
          <a:endParaRPr lang="en-US" sz="1500" kern="1200" dirty="0"/>
        </a:p>
      </dsp:txBody>
      <dsp:txXfrm rot="-5400000">
        <a:off x="1" y="3750006"/>
        <a:ext cx="555694" cy="238155"/>
      </dsp:txXfrm>
    </dsp:sp>
    <dsp:sp modelId="{4E432B58-784D-554A-BE3D-1448B6DB0C1D}">
      <dsp:nvSpPr>
        <dsp:cNvPr id="0" name=""/>
        <dsp:cNvSpPr/>
      </dsp:nvSpPr>
      <dsp:spPr>
        <a:xfrm rot="5400000">
          <a:off x="3067846" y="960008"/>
          <a:ext cx="516001" cy="554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 dirty="0" smtClean="0"/>
            <a:t>Returns the ID number of the child to the parent process, and a 0 value to the child process</a:t>
          </a:r>
          <a:endParaRPr lang="en-US" sz="1500" kern="1200" dirty="0"/>
        </a:p>
      </dsp:txBody>
      <dsp:txXfrm rot="-5400000">
        <a:off x="555695" y="3497349"/>
        <a:ext cx="5515116" cy="4656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458A4-26D2-2C44-B9FB-71A1610693F2}">
      <dsp:nvSpPr>
        <dsp:cNvPr id="0" name=""/>
        <dsp:cNvSpPr/>
      </dsp:nvSpPr>
      <dsp:spPr>
        <a:xfrm>
          <a:off x="3505190" y="309450"/>
          <a:ext cx="1912739" cy="985951"/>
        </a:xfrm>
        <a:prstGeom prst="rect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identifier</a:t>
          </a:r>
          <a:endParaRPr lang="en-US" sz="2700" kern="1200" dirty="0"/>
        </a:p>
      </dsp:txBody>
      <dsp:txXfrm>
        <a:off x="3505190" y="309450"/>
        <a:ext cx="1912739" cy="985951"/>
      </dsp:txXfrm>
    </dsp:sp>
    <dsp:sp modelId="{FFB3EB76-2E6C-B649-857A-BF94DBD248C3}">
      <dsp:nvSpPr>
        <dsp:cNvPr id="0" name=""/>
        <dsp:cNvSpPr/>
      </dsp:nvSpPr>
      <dsp:spPr>
        <a:xfrm>
          <a:off x="1600198" y="1295396"/>
          <a:ext cx="1912739" cy="1147643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state</a:t>
          </a:r>
          <a:endParaRPr lang="en-US" sz="2700" kern="1200" dirty="0" smtClean="0"/>
        </a:p>
      </dsp:txBody>
      <dsp:txXfrm>
        <a:off x="1600198" y="1295396"/>
        <a:ext cx="1912739" cy="1147643"/>
      </dsp:txXfrm>
    </dsp:sp>
    <dsp:sp modelId="{F9C2771E-E09D-7E4B-8BC7-2EACC928AB9D}">
      <dsp:nvSpPr>
        <dsp:cNvPr id="0" name=""/>
        <dsp:cNvSpPr/>
      </dsp:nvSpPr>
      <dsp:spPr>
        <a:xfrm>
          <a:off x="3505210" y="1295396"/>
          <a:ext cx="1912739" cy="11476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priority</a:t>
          </a:r>
        </a:p>
      </dsp:txBody>
      <dsp:txXfrm>
        <a:off x="3505210" y="1295396"/>
        <a:ext cx="1912739" cy="1147643"/>
      </dsp:txXfrm>
    </dsp:sp>
    <dsp:sp modelId="{B373FAC3-5061-AF49-B501-530831A6C23F}">
      <dsp:nvSpPr>
        <dsp:cNvPr id="0" name=""/>
        <dsp:cNvSpPr/>
      </dsp:nvSpPr>
      <dsp:spPr>
        <a:xfrm>
          <a:off x="5410202" y="1295396"/>
          <a:ext cx="1912739" cy="1147643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program counter</a:t>
          </a:r>
        </a:p>
      </dsp:txBody>
      <dsp:txXfrm>
        <a:off x="5410202" y="1295396"/>
        <a:ext cx="1912739" cy="1147643"/>
      </dsp:txXfrm>
    </dsp:sp>
    <dsp:sp modelId="{C89EF9B4-EDC8-C84D-A659-29B518ACADDB}">
      <dsp:nvSpPr>
        <dsp:cNvPr id="0" name=""/>
        <dsp:cNvSpPr/>
      </dsp:nvSpPr>
      <dsp:spPr>
        <a:xfrm>
          <a:off x="533406" y="2433756"/>
          <a:ext cx="1912739" cy="1147643"/>
        </a:xfrm>
        <a:prstGeom prst="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memory pointers</a:t>
          </a:r>
          <a:endParaRPr lang="en-US" sz="2700" kern="1200" dirty="0" smtClean="0"/>
        </a:p>
      </dsp:txBody>
      <dsp:txXfrm>
        <a:off x="533406" y="2433756"/>
        <a:ext cx="1912739" cy="1147643"/>
      </dsp:txXfrm>
    </dsp:sp>
    <dsp:sp modelId="{5787ADE3-2B9F-7944-82CB-CE71DF883FF9}">
      <dsp:nvSpPr>
        <dsp:cNvPr id="0" name=""/>
        <dsp:cNvSpPr/>
      </dsp:nvSpPr>
      <dsp:spPr>
        <a:xfrm>
          <a:off x="2438398" y="2433756"/>
          <a:ext cx="1912739" cy="114764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context data</a:t>
          </a:r>
          <a:endParaRPr lang="en-US" sz="2700" kern="1200" dirty="0" smtClean="0"/>
        </a:p>
      </dsp:txBody>
      <dsp:txXfrm>
        <a:off x="2438398" y="2433756"/>
        <a:ext cx="1912739" cy="1147643"/>
      </dsp:txXfrm>
    </dsp:sp>
    <dsp:sp modelId="{F5765459-F0DD-B04E-8F83-90F8421A8211}">
      <dsp:nvSpPr>
        <dsp:cNvPr id="0" name=""/>
        <dsp:cNvSpPr/>
      </dsp:nvSpPr>
      <dsp:spPr>
        <a:xfrm>
          <a:off x="4343391" y="2433756"/>
          <a:ext cx="1912739" cy="114764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I/O status information</a:t>
          </a:r>
        </a:p>
      </dsp:txBody>
      <dsp:txXfrm>
        <a:off x="4343391" y="2433756"/>
        <a:ext cx="1912739" cy="1147643"/>
      </dsp:txXfrm>
    </dsp:sp>
    <dsp:sp modelId="{4B2744D8-5219-FE41-ACC6-C2EE72C25ABB}">
      <dsp:nvSpPr>
        <dsp:cNvPr id="0" name=""/>
        <dsp:cNvSpPr/>
      </dsp:nvSpPr>
      <dsp:spPr>
        <a:xfrm>
          <a:off x="6248403" y="2433756"/>
          <a:ext cx="1912739" cy="114764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accounting information</a:t>
          </a:r>
          <a:endParaRPr lang="en-US" sz="2700" kern="1200" dirty="0" smtClean="0"/>
        </a:p>
      </dsp:txBody>
      <dsp:txXfrm>
        <a:off x="6248403" y="2433756"/>
        <a:ext cx="1912739" cy="1147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28402-8223-1345-8F86-B41D09DF4999}">
      <dsp:nvSpPr>
        <dsp:cNvPr id="0" name=""/>
        <dsp:cNvSpPr/>
      </dsp:nvSpPr>
      <dsp:spPr>
        <a:xfrm>
          <a:off x="304794" y="3"/>
          <a:ext cx="1484783" cy="7423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Trace</a:t>
          </a:r>
          <a:endParaRPr lang="en-US" sz="2000" kern="1200" dirty="0"/>
        </a:p>
      </dsp:txBody>
      <dsp:txXfrm>
        <a:off x="326538" y="21747"/>
        <a:ext cx="1441295" cy="698903"/>
      </dsp:txXfrm>
    </dsp:sp>
    <dsp:sp modelId="{6792DD43-5CA5-8E48-AF98-B37112383575}">
      <dsp:nvSpPr>
        <dsp:cNvPr id="0" name=""/>
        <dsp:cNvSpPr/>
      </dsp:nvSpPr>
      <dsp:spPr>
        <a:xfrm>
          <a:off x="453272" y="742395"/>
          <a:ext cx="1756531" cy="643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3891"/>
              </a:lnTo>
              <a:lnTo>
                <a:pt x="1756531" y="64389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83BD6-2A2F-574C-9D5C-736CF5FE7520}">
      <dsp:nvSpPr>
        <dsp:cNvPr id="0" name=""/>
        <dsp:cNvSpPr/>
      </dsp:nvSpPr>
      <dsp:spPr>
        <a:xfrm>
          <a:off x="2209804" y="533396"/>
          <a:ext cx="1878631" cy="1705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behavior of an individual process by listing the sequence of instructions that execute for that process</a:t>
          </a:r>
          <a:endParaRPr lang="en-US" sz="1600" kern="1200" dirty="0"/>
        </a:p>
      </dsp:txBody>
      <dsp:txXfrm>
        <a:off x="2259765" y="583357"/>
        <a:ext cx="1778709" cy="1605857"/>
      </dsp:txXfrm>
    </dsp:sp>
    <dsp:sp modelId="{1C89C9B8-759F-944F-AA18-FE790C10A65E}">
      <dsp:nvSpPr>
        <dsp:cNvPr id="0" name=""/>
        <dsp:cNvSpPr/>
      </dsp:nvSpPr>
      <dsp:spPr>
        <a:xfrm>
          <a:off x="453272" y="742395"/>
          <a:ext cx="2289925" cy="2609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626"/>
              </a:lnTo>
              <a:lnTo>
                <a:pt x="2289925" y="260962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76669-4CFF-0B4F-8B31-76E9F2CCEE9B}">
      <dsp:nvSpPr>
        <dsp:cNvPr id="0" name=""/>
        <dsp:cNvSpPr/>
      </dsp:nvSpPr>
      <dsp:spPr>
        <a:xfrm>
          <a:off x="2743198" y="2590802"/>
          <a:ext cx="2679654" cy="1522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behavior of the processor can be characterized by showing how the traces of the various processes are interleaved</a:t>
          </a:r>
          <a:endParaRPr lang="en-US" sz="1600" kern="1200" dirty="0"/>
        </a:p>
      </dsp:txBody>
      <dsp:txXfrm>
        <a:off x="2787789" y="2635393"/>
        <a:ext cx="2590472" cy="1433255"/>
      </dsp:txXfrm>
    </dsp:sp>
    <dsp:sp modelId="{64F1C8D8-40A2-DF44-AC72-3FFC719959BB}">
      <dsp:nvSpPr>
        <dsp:cNvPr id="0" name=""/>
        <dsp:cNvSpPr/>
      </dsp:nvSpPr>
      <dsp:spPr>
        <a:xfrm>
          <a:off x="5334003" y="3"/>
          <a:ext cx="1484783" cy="7423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Dispatcher</a:t>
          </a:r>
          <a:r>
            <a:rPr lang="en-US" sz="1600" kern="1200" dirty="0" smtClean="0"/>
            <a:t>  </a:t>
          </a:r>
          <a:endParaRPr lang="en-US" sz="1600" kern="1200" dirty="0"/>
        </a:p>
      </dsp:txBody>
      <dsp:txXfrm>
        <a:off x="5355747" y="21747"/>
        <a:ext cx="1441295" cy="698903"/>
      </dsp:txXfrm>
    </dsp:sp>
    <dsp:sp modelId="{4F8FA6E2-0E58-0840-912D-8E16EF91B389}">
      <dsp:nvSpPr>
        <dsp:cNvPr id="0" name=""/>
        <dsp:cNvSpPr/>
      </dsp:nvSpPr>
      <dsp:spPr>
        <a:xfrm>
          <a:off x="5482481" y="742395"/>
          <a:ext cx="765922" cy="104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174"/>
              </a:lnTo>
              <a:lnTo>
                <a:pt x="765922" y="104417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18EE-1FFA-0148-A0A6-03F1AC28E0C7}">
      <dsp:nvSpPr>
        <dsp:cNvPr id="0" name=""/>
        <dsp:cNvSpPr/>
      </dsp:nvSpPr>
      <dsp:spPr>
        <a:xfrm>
          <a:off x="6248404" y="990599"/>
          <a:ext cx="1610265" cy="1591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small program that switches the processor from one process to another</a:t>
          </a:r>
          <a:endParaRPr lang="en-US" sz="1600" kern="1200" dirty="0"/>
        </a:p>
      </dsp:txBody>
      <dsp:txXfrm>
        <a:off x="6295030" y="1037225"/>
        <a:ext cx="1517013" cy="1498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A570-2292-6042-8F87-375482494525}">
      <dsp:nvSpPr>
        <dsp:cNvPr id="0" name=""/>
        <dsp:cNvSpPr/>
      </dsp:nvSpPr>
      <dsp:spPr>
        <a:xfrm>
          <a:off x="76195" y="340761"/>
          <a:ext cx="2437804" cy="975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i="1" kern="1200" dirty="0" smtClean="0"/>
            <a:t>Process spawning</a:t>
          </a:r>
          <a:endParaRPr lang="en-US" sz="2700" kern="1200" dirty="0"/>
        </a:p>
      </dsp:txBody>
      <dsp:txXfrm>
        <a:off x="76195" y="340761"/>
        <a:ext cx="2437804" cy="975121"/>
      </dsp:txXfrm>
    </dsp:sp>
    <dsp:sp modelId="{6E5587B0-CB6B-5F49-99BC-8512D84E1718}">
      <dsp:nvSpPr>
        <dsp:cNvPr id="0" name=""/>
        <dsp:cNvSpPr/>
      </dsp:nvSpPr>
      <dsp:spPr>
        <a:xfrm>
          <a:off x="76195" y="1337817"/>
          <a:ext cx="2437804" cy="3038715"/>
        </a:xfrm>
        <a:prstGeom prst="rect">
          <a:avLst/>
        </a:prstGeom>
        <a:solidFill>
          <a:schemeClr val="bg1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 dirty="0" smtClean="0"/>
            <a:t>when the OS creates a process at the explicit request of another process</a:t>
          </a:r>
          <a:endParaRPr lang="en-NZ" sz="2700" b="1" i="1" kern="1200" dirty="0"/>
        </a:p>
      </dsp:txBody>
      <dsp:txXfrm>
        <a:off x="76195" y="1337817"/>
        <a:ext cx="2437804" cy="3038715"/>
      </dsp:txXfrm>
    </dsp:sp>
    <dsp:sp modelId="{3B7AAAD3-B4B2-894D-BD62-FBDCA5DB86E5}">
      <dsp:nvSpPr>
        <dsp:cNvPr id="0" name=""/>
        <dsp:cNvSpPr/>
      </dsp:nvSpPr>
      <dsp:spPr>
        <a:xfrm>
          <a:off x="2781597" y="355281"/>
          <a:ext cx="2437804" cy="975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i="1" kern="1200" dirty="0" smtClean="0"/>
            <a:t>Parent process</a:t>
          </a:r>
          <a:endParaRPr lang="en-US" sz="2700" kern="1200" dirty="0"/>
        </a:p>
      </dsp:txBody>
      <dsp:txXfrm>
        <a:off x="2781597" y="355281"/>
        <a:ext cx="2437804" cy="975121"/>
      </dsp:txXfrm>
    </dsp:sp>
    <dsp:sp modelId="{094610A3-C2C3-B640-879C-283BC4C4886A}">
      <dsp:nvSpPr>
        <dsp:cNvPr id="0" name=""/>
        <dsp:cNvSpPr/>
      </dsp:nvSpPr>
      <dsp:spPr>
        <a:xfrm>
          <a:off x="2781597" y="1330403"/>
          <a:ext cx="2437804" cy="3038715"/>
        </a:xfrm>
        <a:prstGeom prst="rect">
          <a:avLst/>
        </a:prstGeom>
        <a:solidFill>
          <a:schemeClr val="bg1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is the original, creating, process</a:t>
          </a:r>
          <a:endParaRPr lang="en-US" sz="2700" kern="1200" dirty="0"/>
        </a:p>
      </dsp:txBody>
      <dsp:txXfrm>
        <a:off x="2781597" y="1330403"/>
        <a:ext cx="2437804" cy="3038715"/>
      </dsp:txXfrm>
    </dsp:sp>
    <dsp:sp modelId="{B5437CEF-732C-D940-ADAA-BDDAA09C9E8D}">
      <dsp:nvSpPr>
        <dsp:cNvPr id="0" name=""/>
        <dsp:cNvSpPr/>
      </dsp:nvSpPr>
      <dsp:spPr>
        <a:xfrm>
          <a:off x="5560695" y="355281"/>
          <a:ext cx="2437804" cy="975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i="1" kern="1200" dirty="0" smtClean="0"/>
            <a:t>Child process </a:t>
          </a:r>
          <a:endParaRPr lang="en-US" sz="2700" kern="1200" dirty="0"/>
        </a:p>
      </dsp:txBody>
      <dsp:txXfrm>
        <a:off x="5560695" y="355281"/>
        <a:ext cx="2437804" cy="975121"/>
      </dsp:txXfrm>
    </dsp:sp>
    <dsp:sp modelId="{B830ED57-4DAF-3040-BF6C-9CF6B5560015}">
      <dsp:nvSpPr>
        <dsp:cNvPr id="0" name=""/>
        <dsp:cNvSpPr/>
      </dsp:nvSpPr>
      <dsp:spPr>
        <a:xfrm>
          <a:off x="5560695" y="1330403"/>
          <a:ext cx="2437804" cy="3038715"/>
        </a:xfrm>
        <a:prstGeom prst="rect">
          <a:avLst/>
        </a:prstGeom>
        <a:solidFill>
          <a:schemeClr val="bg1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is the new process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Z" sz="2700" kern="1200" dirty="0"/>
        </a:p>
      </dsp:txBody>
      <dsp:txXfrm>
        <a:off x="5560695" y="1330403"/>
        <a:ext cx="2437804" cy="30387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49D56-9230-E249-B48B-5D647FAAD6A7}">
      <dsp:nvSpPr>
        <dsp:cNvPr id="0" name=""/>
        <dsp:cNvSpPr/>
      </dsp:nvSpPr>
      <dsp:spPr>
        <a:xfrm>
          <a:off x="0" y="0"/>
          <a:ext cx="4114800" cy="4191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0" rev="0"/>
          </a:camera>
          <a:lightRig rig="flat" dir="t"/>
        </a:scene3d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5200" kern="1200" dirty="0" smtClean="0"/>
            <a:t>Must include:</a:t>
          </a:r>
          <a:endParaRPr lang="en-US" sz="5200" kern="1200" dirty="0"/>
        </a:p>
      </dsp:txBody>
      <dsp:txXfrm>
        <a:off x="0" y="0"/>
        <a:ext cx="4114800" cy="1257300"/>
      </dsp:txXfrm>
    </dsp:sp>
    <dsp:sp modelId="{D71126B5-4D28-F041-996A-21406ACAE784}">
      <dsp:nvSpPr>
        <dsp:cNvPr id="0" name=""/>
        <dsp:cNvSpPr/>
      </dsp:nvSpPr>
      <dsp:spPr>
        <a:xfrm>
          <a:off x="411480" y="1257402"/>
          <a:ext cx="3291840" cy="610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allocation of main memory to processes</a:t>
          </a:r>
          <a:endParaRPr lang="en-US" sz="1800" kern="1200" dirty="0" smtClean="0"/>
        </a:p>
      </dsp:txBody>
      <dsp:txXfrm>
        <a:off x="429362" y="1275284"/>
        <a:ext cx="3256076" cy="574775"/>
      </dsp:txXfrm>
    </dsp:sp>
    <dsp:sp modelId="{AF8A08C6-7BE2-BC4F-8FA2-F9315956443D}">
      <dsp:nvSpPr>
        <dsp:cNvPr id="0" name=""/>
        <dsp:cNvSpPr/>
      </dsp:nvSpPr>
      <dsp:spPr>
        <a:xfrm>
          <a:off x="411480" y="1961870"/>
          <a:ext cx="3291840" cy="610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allocation of secondary memory to processes</a:t>
          </a:r>
          <a:endParaRPr lang="en-US" sz="1800" kern="1200" dirty="0" smtClean="0"/>
        </a:p>
      </dsp:txBody>
      <dsp:txXfrm>
        <a:off x="429362" y="1979752"/>
        <a:ext cx="3256076" cy="574775"/>
      </dsp:txXfrm>
    </dsp:sp>
    <dsp:sp modelId="{9FC495F8-4083-D14A-B895-6F3B982FE006}">
      <dsp:nvSpPr>
        <dsp:cNvPr id="0" name=""/>
        <dsp:cNvSpPr/>
      </dsp:nvSpPr>
      <dsp:spPr>
        <a:xfrm>
          <a:off x="411480" y="2666339"/>
          <a:ext cx="3291840" cy="610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protection attributes of blocks of main or virtual memory</a:t>
          </a:r>
          <a:endParaRPr lang="en-US" sz="1800" kern="1200" dirty="0" smtClean="0"/>
        </a:p>
      </dsp:txBody>
      <dsp:txXfrm>
        <a:off x="429362" y="2684221"/>
        <a:ext cx="3256076" cy="574775"/>
      </dsp:txXfrm>
    </dsp:sp>
    <dsp:sp modelId="{C594826F-7934-0F40-874A-C158939AC62E}">
      <dsp:nvSpPr>
        <dsp:cNvPr id="0" name=""/>
        <dsp:cNvSpPr/>
      </dsp:nvSpPr>
      <dsp:spPr>
        <a:xfrm>
          <a:off x="411480" y="3370808"/>
          <a:ext cx="3291840" cy="610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information needed to manage virtual memory</a:t>
          </a:r>
          <a:endParaRPr lang="en-US" sz="1800" kern="1200" dirty="0" smtClean="0"/>
        </a:p>
      </dsp:txBody>
      <dsp:txXfrm>
        <a:off x="429362" y="3388690"/>
        <a:ext cx="3256076" cy="574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A3F9C-77AE-CD4E-A6A3-593211C3CA4E}">
      <dsp:nvSpPr>
        <dsp:cNvPr id="0" name=""/>
        <dsp:cNvSpPr/>
      </dsp:nvSpPr>
      <dsp:spPr>
        <a:xfrm rot="16200000">
          <a:off x="-165099" y="165099"/>
          <a:ext cx="4064000" cy="37338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t" anchorCtr="0">
          <a:noAutofit/>
          <a:sp3d extrusionH="28000" prstMaterial="matte"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If an I/O operation is in progress, the OS needs to know: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the status of the I/O operation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the location in main memory being used as the source or destination of the I/O transfer</a:t>
          </a:r>
          <a:endParaRPr lang="en-US" sz="2000" kern="1200" dirty="0"/>
        </a:p>
      </dsp:txBody>
      <dsp:txXfrm rot="5400000">
        <a:off x="1" y="812799"/>
        <a:ext cx="3733800" cy="2438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E8AE7-B8C6-0241-9480-2CDA1CF97203}">
      <dsp:nvSpPr>
        <dsp:cNvPr id="0" name=""/>
        <dsp:cNvSpPr/>
      </dsp:nvSpPr>
      <dsp:spPr>
        <a:xfrm>
          <a:off x="0" y="1342690"/>
          <a:ext cx="6096000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7490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existence of files</a:t>
          </a:r>
          <a:endParaRPr 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location on secondary memory</a:t>
          </a:r>
          <a:endParaRPr 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current status</a:t>
          </a:r>
          <a:endParaRPr 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800" kern="1200" smtClean="0"/>
            <a:t>other attributes</a:t>
          </a:r>
          <a:endParaRPr lang="en-US" sz="1800" kern="1200" dirty="0" smtClean="0"/>
        </a:p>
      </dsp:txBody>
      <dsp:txXfrm>
        <a:off x="0" y="1342690"/>
        <a:ext cx="6096000" cy="1644300"/>
      </dsp:txXfrm>
    </dsp:sp>
    <dsp:sp modelId="{0CEFEDA6-C6BD-4242-A36C-ADC20C2F1CA7}">
      <dsp:nvSpPr>
        <dsp:cNvPr id="0" name=""/>
        <dsp:cNvSpPr/>
      </dsp:nvSpPr>
      <dsp:spPr>
        <a:xfrm>
          <a:off x="304800" y="1077009"/>
          <a:ext cx="426720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dirty="0" smtClean="0"/>
            <a:t>These tables provide information about:</a:t>
          </a:r>
          <a:endParaRPr lang="en-US" sz="1800" kern="1200" dirty="0"/>
        </a:p>
      </dsp:txBody>
      <dsp:txXfrm>
        <a:off x="330739" y="1102948"/>
        <a:ext cx="421532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1453-A84B-C04C-A3D7-88BA22B5CF02}">
      <dsp:nvSpPr>
        <dsp:cNvPr id="0" name=""/>
        <dsp:cNvSpPr/>
      </dsp:nvSpPr>
      <dsp:spPr>
        <a:xfrm>
          <a:off x="2316480" y="0"/>
          <a:ext cx="3474720" cy="22810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/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where the process is located</a:t>
          </a:r>
          <a:endParaRPr lang="en-US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the attributes of the process that are necessary for its management</a:t>
          </a:r>
        </a:p>
      </dsp:txBody>
      <dsp:txXfrm>
        <a:off x="2316480" y="285131"/>
        <a:ext cx="2619329" cy="1710783"/>
      </dsp:txXfrm>
    </dsp:sp>
    <dsp:sp modelId="{124922B8-514C-784B-AB7F-197C6AA9DFC8}">
      <dsp:nvSpPr>
        <dsp:cNvPr id="0" name=""/>
        <dsp:cNvSpPr/>
      </dsp:nvSpPr>
      <dsp:spPr>
        <a:xfrm>
          <a:off x="0" y="0"/>
          <a:ext cx="2316480" cy="22810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To manage and control a process the OS must know:</a:t>
          </a:r>
          <a:endParaRPr lang="en-US" sz="2700" kern="1200" dirty="0"/>
        </a:p>
      </dsp:txBody>
      <dsp:txXfrm>
        <a:off x="111351" y="111351"/>
        <a:ext cx="2093778" cy="20583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0A5E9-3A8A-7747-AFD3-153EC024C451}">
      <dsp:nvSpPr>
        <dsp:cNvPr id="0" name=""/>
        <dsp:cNvSpPr/>
      </dsp:nvSpPr>
      <dsp:spPr>
        <a:xfrm rot="5400000">
          <a:off x="1356360" y="525779"/>
          <a:ext cx="2987040" cy="2682240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smtClean="0"/>
            <a:t>contains condition codes plus other status information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smtClean="0"/>
            <a:t>EFLAGS register is an example of a PSW used by any OS running on an x86 processor</a:t>
          </a:r>
        </a:p>
      </dsp:txBody>
      <dsp:txXfrm rot="-5400000">
        <a:off x="1508760" y="504315"/>
        <a:ext cx="2551304" cy="2725168"/>
      </dsp:txXfrm>
    </dsp:sp>
    <dsp:sp modelId="{69F1C722-FAD8-804A-8667-3D295CAE9EBB}">
      <dsp:nvSpPr>
        <dsp:cNvPr id="0" name=""/>
        <dsp:cNvSpPr/>
      </dsp:nvSpPr>
      <dsp:spPr>
        <a:xfrm>
          <a:off x="0" y="0"/>
          <a:ext cx="1508760" cy="3733800"/>
        </a:xfrm>
        <a:prstGeom prst="roundRect">
          <a:avLst/>
        </a:prstGeom>
        <a:solidFill>
          <a:schemeClr val="accent2">
            <a:alpha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i="0" kern="1200" dirty="0" smtClean="0">
              <a:solidFill>
                <a:schemeClr val="tx1"/>
              </a:solidFill>
            </a:rPr>
            <a:t>Program status word (PSW)</a:t>
          </a:r>
          <a:endParaRPr lang="en-US" sz="2500" b="1" i="0" kern="1200" dirty="0">
            <a:solidFill>
              <a:schemeClr val="tx1"/>
            </a:solidFill>
          </a:endParaRPr>
        </a:p>
      </dsp:txBody>
      <dsp:txXfrm>
        <a:off x="73652" y="73652"/>
        <a:ext cx="1361456" cy="3586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2BCC-DE05-41BF-AC31-EC55366E479E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E5F62-41BC-4FA6-AD04-22C76347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4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1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another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server process (e.g., print server, file server) may generate a new process for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that it handles. When the OS creates a process at the explicit request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process, the action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spawning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one process spawns another, the former is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parent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spawned process is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process 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“related” processes need to communicate and cooperate with each other. Achieving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cooperation is a difficult task for the programmer; this topic is discussed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Chapter 5 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31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new process is to be added to those currently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managed, the OS builds the data structures that are used to manage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allocates address space in main memory to the process. We describe these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structures in Section 3.3 . These actions constitute the creation of a new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common events lead to the creation of a process, as indicated in Table 3.1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batch environment, a process is created in response to the submission of a job.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an interactive environment, a process is created when a new user attempts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on. In both cases, the OS is responsible for the creation of the new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OS may also create a process on behalf of an application. For example, if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requests that a file be printed, the OS can create a process that will manage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printing. The requesting process can thus proceed independently of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 to complete the printing task.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Traditionally, the OS created all processes in a way that was transparent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or application program, and this is still commonly found with many contemporary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systems. However, it can be useful to allow one process to 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creation of another. For example, an application process may generate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to receive data that the application is generating and to organize those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a form suitable for later analysis. The new process runs in parallel to the original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and is activated from time to time when new data are available.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arrangement can be very useful in structuring the application.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0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computer system must provide a means for a process to indicate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completion. A batch job should include a Halt instruction or an explicit OS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for termination. In the former case, the Halt instruction will generate an interrupt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alert the OS that a process has completed. For an interactive application, the action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user will indicate when the process is completed. For example, in a time-sharing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system, the process for a particular user is to be terminated when the user logs off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off his or her terminal. On a personal computer or workstation, a user may quit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application (e.g., word processing or spreadsheet). All of these actions ultimately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in a service request to the OS to terminate the requesting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latin typeface="+mn-lt"/>
              </a:rPr>
              <a:t>(Table is located on page 115 in the textbook)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Additionally, a number of error and fault conditions can lead to the termination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process. Table 3.2 lists some of the more commonly recognized conditions.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in some operating systems, a process may be terminated by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created it or when the parent process is itself terminated.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2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all processes were always ready to execute, then the queuing discipline suggested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Figure 3.5b would be effective. The queue is a first-in-first-out list and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operates in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round-robin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fashion on the available processes (each process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queue is given a certain amount of time, in turn, to execute and then returned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queue, unless blocked). However, even with the simple example that we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described, this implementation is inadequate: Some processes in the Not Running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are ready to execute, while others are blocked, waiting for an I/O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complete. Thus, using a single queue, the dispatcher could not just select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at the oldest end of the queue. Rather, the dispatcher would have to scan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list looking for the process that is not blocked and that has been in the queue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longest.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more natural way to handle this situation is to split the Not Running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two states: Ready and Blocked. This is shown in Figure 3.6 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five states in this new diagram are: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Running: The process that is currently being executed. For this chapter,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assume a computer with a single processor, so at most one process 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can be in this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Ready: A process that is prepared to execute when given the opportunity.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Blocked/Waiting:  A process that cannot execute until some event occurs,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completion of an I/O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New: A process that has just been created but has not yet been admitted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 of executable processes by the OS. Typically, a new process has not yet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loaded into main memory, although its process control block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Exit: A process that has been released from the pool of executable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OS, either because it halted or because it aborted for some reason.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3.6 indicates the types of events that lead to each state transition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process; the possible transitions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: New: A new process is created to execute a program. This event occurs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any of the reasons listed in Table 3.1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: Ready: The OS will move a process from the New state to the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when it is prepared to take on an additional process. Most systems set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limit based on the number of existing processes or the amount of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committed to existing processes. This limit assures that there are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many active processes as to degrade performance.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: Running: When it is time to select a process to run, the OS chooses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processes in the Ready state. This is the job of the scheduler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dispatcher. Scheduling is explored in Part Four.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: Exit: The currently running process is terminated by the OS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indicates that it has completed, or if it aborts. See Table 3.2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: Ready: The most common reason for this transition is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process has reached the maximum allowable time for uninterrupted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execution; virtually all multiprogramming operating systems impose this type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time discipline. There are several other alternative causes for this transition,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not implemented in all operating systems. Of particular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case in which the OS assigns different levels of priority to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: Blocked: A process is put in the Blocked state if it requests something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which it must wait. A request to the OS is usually in the form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service call; that is, a call from the running program to a procedure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part of the operating system code. For example, a process may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service from the OS that the OS is not prepared to perform immediately.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request a resource, such as a file or a shared section of virtual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not immediately available. Or the process may initiate an action,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 I/O operation, that must be completed before the process can continue.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processes communicate with each other, a process may be blocked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is waiting for another process to provide data or waiting for a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another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: Ready: A process in the Blocked state is moved to the Ready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event for which it has been waiting occurs.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: Exit: For clarity, this transition is not shown on the state diagram.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systems, a parent may terminate a child’ process at any time. Also, if a parent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terminates, all child processes associated with that parent may be terminated.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: Exit: The comments under the preceding item apply.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2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Returning to our simple example, Figure 3.7 shows the transition of each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the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9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3.8a suggests the way in which a queuing discipline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implemented with two queues: a Ready queue and a Blocked queue.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process is admitted to the system, it is placed in the Ready queue. When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for the OS to choose another process to run, it selects one from the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queue. In the absence of any priority scheme, this can be a simple first-in-first-out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queue. When a running process is removed from execution, it is either terminated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placed in the Ready or Blocked queue, depending on the circumstances. Finally,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an event occurs, any process in the Blocked queue that has been waiting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event only is moved to the Ready queue.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arrangement means that, when an event occurs, the OS must scan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entire blocked queue, searching for those processes waiting on that event.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OS, there could be hundreds or even thousands of processes in that queue.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it would be more efficient to have a number of queues, one for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event. Then, when the event occurs, the entire list of processes in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can be moved to the Ready state ( Figure 3.8b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final refinement: If the dispatching of processes is dictated by a priority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scheme, then it would be convenient to have a number of Ready queues, one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priority level. The OS could then readily determine which is the highest-priority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process that has been waiting the longest.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99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that the reason for all of this elaborate machinery is that I/O activities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much slower than computation and therefore the processor in a uniprogramming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is idle most of the time. But the arrangement of Figure 3.8b does not entirely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solve the problem. It is true that, in this case, memory holds multiple processes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processor can move to another process when one process is blocked. But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 is so much faster than I/O that it will be common for all of the processes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to be waiting for I/O. Thus, even with multiprogramming, a processor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idle most of the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to do? Main memory could be expanded to accommodate more processes.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are two flaws in this approach. First, there is a cost associated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memory, which, though small on a per-byte basis, begins to add up as we get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the gigabytes of storage. Second, the appetite of programs for memory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grown as fast as the cost of memory has dropped. So larger memory results in larger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processes, not more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solution is swapping, which involves moving part or all of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main memory to disk. When none of the processes in main memory is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state, the OS swaps one of the blocked processes out on to disk into a suspend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queue. This is a queue of existing processes that have been temporarily kicked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of main memory, or suspended. The OS then brings in another process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 queue, or it honors a new-process request. Execution then continues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newly arrived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Swapping, however, is an I/O operation, and therefore there is the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making the problem worse, not better. But because disk I/O is generally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fastest I/O on a system (e.g., compared to tape or printer I/O), swapping will usually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enhance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3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use of swapping as just described, one other state must be added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process behavior model ( Figure 3.9a ): the Suspend state. When all of the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main memory are in the Blocked state, the OS can suspend one process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putting it in the Suspend state and transferring it to disk. The space that is freed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memory can then be used to bring in another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OS has performed a swapping-out operation, it has two choices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selecting a process to bring into main memory: It can admit a newly created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it can bring in a previously suspended process. It would appear that the preference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to bring in a previously suspended process, to provide it with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increasing the total load on the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this line of reasoning presents a difficulty. All of the processes that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suspended were in the Blocked state at the time of suspension. It clearly would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do any good to bring a blocked process back into main memory, because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still not ready for execution. Recognize, however, that each process in the Suspend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was originally blocked on a particular event. When that event occurs,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blocked and is potentially available for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5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us look now, in Figure 3.9b , at the state transition model that we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developed. (The dashed lines in the figure indicate possible but not necessary transitions.)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 new transitions are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: Blocked/Suspend: If there are no ready processes, then at least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blocked process is swapped out to make room for another process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blocked. This transition can be made even if there are ready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available, if the OS determines that the currently running process or a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that it would like to dispatch requires more main memory to maintain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adequate performance.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Blocked/Suspend : Ready/Suspend: A process in the Blocked/Suspend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moved to the Ready/Suspend state when the event for which it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waiting occurs. Note that this requires that the state information concerning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processes must be accessible to the OS.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Ready/Suspend : Ready: When there are no ready processes in main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will need to bring one in to continue execution. In addition,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the case that a process in the Ready/Suspend state has higher priority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any of the processes in the Ready state. In that case, the OS designer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dictate that it is more important to get at the higher-priority process than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minimize swapping.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: Ready/Suspend: Normally, the OS would prefer to suspend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process rather than a ready one, because the ready process can now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executed, whereas the blocked process is taking up main memory space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cannot be executed. However, it may be necessary to suspend a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if that is the only way to free up a sufficiently large block of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memory. Also, the OS may choose to suspend a lower–priority ready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a higher–priority blocked process if it believes that the blocked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will be ready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8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defining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, it is useful to summarize some of the concepts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introduced in Chapters 1 and 2 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 computer platform consists of a collection of hardware resources,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processor, main memory, I/O modules, timers, disk drives, and so 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Computer applications are developed to perform some task. Typically,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 input from the outside world, perform some processing, and generate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It is inefficient for applications to be written directly for a given hardware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platform. The principal reasons for this are as follows: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Numerous applications can be developed for the same platform. Thus,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makes sense to develop common routines for accessing the computer’s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processor itself provides only limited support for multiprogramming.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is needed to manage the sharing of the processor and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by multiple applications at the same time.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When multiple applications are active at the same time, it is necessary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 the data, I/O use, and other resource use of each application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others.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OS was developed to provide a convenient, feature-rich, secure, and consistent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 for applications to use. The OS is a layer of software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applications and the computer hardware ( Figure 2.1 ) that supports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utilities.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We can think of the OS as providing a uniform, abstract representation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that can be requested and accessed by applications.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main memory, network interfaces, file systems, and so on. Once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has created these resource abstractions for applications to use, it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manage their use. For example, an OS may permit resource sharing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protection.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30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generalize the concept of a suspended process. Let us define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process as having the following characteristics: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 process is not immediately available for execution.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process may or may not be waiting on an event. If it is, this blocked condition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independent of the suspend condition, and occurrence of the blocking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 does not enable the process to be executed immediately.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was placed in a suspended state by an agent: either itself, a parent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process, or the OS, for the purpose of preventing its execution.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process may not be removed from this state until the agent explicitly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orders the removal.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19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3.3 lists some reasons for the suspension of a process. One reason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discussed is to provide memory space either to bring in a Ready/Suspended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or to increase the memory allocated to other Ready processes. The OS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other motivations for suspending a process. For example, an auditing or tracing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may be employed to monitor activity on the system; the process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used to record the level of utilization of various resources (processor,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channels) and the rate of progress of the user processes in the system. The OS,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operator control, may turn this process on and off from time to time.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detects or suspects a problem, it may suspend a process. One example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deadlock, which is discussed in Chapter 6 . As another example, a problem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 on a communications line, and the operator has the OS suspend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using the line while some tests are run.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set of reasons concerns the actions of an interactive user. For example,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user suspects a bug in the program, he or she may debug the program by suspending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execution, examining and modifying the program or data, and resuming execution.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there may be a background process that is collecting trace or accounting statistics,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the user may wish to be able to turn on and off.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Timing considerations may also lead to a swapping decision. For example, if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to be activated periodically but is idle most of the time, then it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 out between uses. A program that monitors utilization or user activity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example.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a parent process may wish to suspend a descendent process.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A may spawn process B to perform a file read. Subsequently, process B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encounters an error in the file read procedure and reports this to process A.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suspends process B to investigate the cause.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all of these cases, the activation of a suspended process is requested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 that initially requested the suspension.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16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controls events within the computer system. It schedules and dispatches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for execution by the processor, allocates resources to processes,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responds to requests by user processes for basic services. Fundamentally, we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 of the OS as that entity that manages the use of system resources by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concept is illustrated in Figure 3.10 . In a multiprogramming environment,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a number of processes (P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,…, 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 that have been created and exist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 memory. Each process, during the course of its execution, needs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certain system resources, including the processor, I/O devices, and main memory.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figure, process 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running; at least part of the process is in main memory,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has control of two I/O devices. Process 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also in main memory but is blocked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waiting for an I/O device allocated to 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 Process P </a:t>
            </a:r>
            <a:r>
              <a:rPr lang="en-US" sz="120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swapped out and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 suspended.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3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OS is to manage processes and resources, it must have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status of each process and resource. The universal approach to providing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information is straightforward: The OS constructs and maintains tables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about each entity that it is managing. A general idea of the scope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effort is indicated in Figure 3.11 , which shows four different types of tables maintained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OS: memory, I/O, file, and process. Although the details will differ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one OS to another, fundamentally, all operating systems maintain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four categories.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3.11 depicts the structure of the location information in the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way. There is a primary process table with one entry for each process.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 contains, at least, a pointer to a process image. If the process image contains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blocks, this information is contained directly in the primary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or is available by cross-reference to entries in memory tables. Of course,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depiction is generic; a particular OS will have its own way of organizing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 information.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tables are used to keep track of both main (real) and secondary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(virtual) memory. Some of main memory is reserved for use by the OS;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remainder is available for use by processes. Processes are maintained on secondary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using some sort of virtual memory or simple swapping mechanism.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tables must include the following information: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 allocation of main memory to processes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 allocation of secondary memory to processes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protection attributes of blocks of main or virtual memory, such as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may access certain shared memory regions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Any information needed to manage virtual memory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examine the information structures for memory management in detail in Part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40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tables are used by the OS to manage the I/O devices and channels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system. At any given time, an I/O device may be available or assigned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 process. If an I/O operation is in progress, the OS needs to know the status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I/O operation and the location in main memory being used as the source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of the I/O transfer. I/O management is examined in Chapter 11 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82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The OS may also maintain file tables.</a:t>
            </a:r>
          </a:p>
          <a:p>
            <a:endParaRPr lang="en-NZ" dirty="0" smtClean="0"/>
          </a:p>
          <a:p>
            <a:r>
              <a:rPr lang="en-NZ" dirty="0" smtClean="0"/>
              <a:t>Much, if not all, of this information may be maintained and used by a file management system, in which case the OS has little or no knowledge of files.</a:t>
            </a:r>
          </a:p>
          <a:p>
            <a:endParaRPr lang="en-NZ" dirty="0" smtClean="0"/>
          </a:p>
          <a:p>
            <a:r>
              <a:rPr lang="en-NZ" dirty="0" smtClean="0"/>
              <a:t>In other operating systems, much of the detail of file management is managed by the OS itself.</a:t>
            </a:r>
          </a:p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18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the OS must maintain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tables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manage processes.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remainder of this section is devoted to an examination of the required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tables. Before proceeding to this discussion, two additional points should be made.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although Figure 3.11 shows four distinct sets of tables, it should be clear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tables must be linked or cross-referenced in some fashion. Memory, I/O,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are managed on behalf of processes, so there must be some reference to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resources, directly or indirectly, in the process tables. The files referred to in the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 are accessible via an I/O device and will, at some times, be in main or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memory. The tables themselves must be accessible by the OS and therefore are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memory management.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how does the OS know to create the tables in the first place? Clearly,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must have some knowledge of the basic environment, such as how much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exists, what are the I/O devices and what are their identifiers, and so 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an issue of configuration. That is, when the OS is initialized, it must have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configuration data that define the basic environment, and these data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outside the OS, with human assistance or by some auto configuration software.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11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we can deal with the questions of where a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located or what its attributes are, we need to address an even more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question: What is the physical manifestation of a process? At a minimum,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include a program or set of programs to be executed. Associated with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programs is a set of data locations for local and global variables and any defined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constants. Thus, a process will consist of at least sufficient memory to hold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programs and data of that process. In addition, the execution of a program typically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involves a stack (see Appendix P) that is used to keep track of procedure calls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 passing between procedures. Finally, each process has associated with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number of attributes that are used by the OS for process control.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location of a process image will depend on the memory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 being used. In the simplest case, the process image is maintained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contiguous, or continuous, block of memory. This block is maintained in secondary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memory, usually disk. So that the OS can manage the process, at least a small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its image must be maintained in main memory. To execute the process, the entire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image must be loaded into main memory or at least virtual memory.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needs to know the location of each process on disk and, for each such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in main memory, the location of that process in main memory. We saw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slightly more complex variation on this scheme with the CTSS OS, in Chapter 2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CTSS, when a process is swapped out, part of the process image may remain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memory. Thus, the OS must keep track of which portions of the image of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are still in main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Modern operating systems presume paging hardware that allows noncontiguous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 memory to support partially resident processes.  At any given time,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portion of a process image may be in main memory, with the remainder in secondary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memory.  Therefore, process tables maintained by the OS must show the location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each page of each process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38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 collection of attributes is referred to 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control block.  We can refer to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 of program, data, stack, and attributes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image ( Table 3.4 ).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3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from Chapter 2 that we suggested several definitions of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program in execution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An instance of a program running on a computer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 entity that can be assigned to and executed on a processor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unit of activity characterized by the execution of a sequence of instructions,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current state, and an associated set of system resources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also think of a process as an entity that consists of a number of elements.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essential elements of a process are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code (which may be shared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processes that are executing the same program) and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of data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that code. Let us suppose that the processor begins to execute this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code, and we refer to this executing entity as a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5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sophisticated multiprogramming system requires a great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 of information about each process. As was explained, this information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considered to reside in a process control block. Different systems will organize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in different ways, and several examples of this appear at the end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chapter and the next. For now, let us simply explore the type of information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of use to an OS without considering in any detail how that information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3.5 lists the typical categories of information required by the OS for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 You may be somewhat surprised at the quantity of information required.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you gain a greater appreciation of the responsibilities of the OS, this list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appear more reasonable.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group the process control block information into three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categories: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 identification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Processor state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 control information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66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sophisticated multiprogramming system requires a great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 of information about each process. As was explained, this information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considered to reside in a process control block. Different systems will organize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in different ways, and several examples of this appear at the end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chapter and the next. For now, let us simply explore the type of information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of use to an OS without considering in any detail how that information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3.5 lists the typical categories of information required by the OS for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 You may be somewhat surprised at the quantity of information required.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you gain a greater appreciation of the responsibilities of the OS, this list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appear more reasonable.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group the process control block information into three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categories: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 identification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Processor state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Process control information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27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 state information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consists of the contents of processor registers.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a process is running, of course, the information is in the registers. When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interrupted, all of this register information must be saved so that it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restored when the process resumes execution. The nature and number of registers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involved depend on the design of the processor. Typically, the register set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user-visible registers, control and status registers, and stack pointers.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described in Chapter 1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particular note, all processor designs include a register or set of registers,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 known as the program status word (PSW), that contains status information.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PSW typically contain condition codes plus other status information. A good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processor status word is that on Intel x86 processors, referred to as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EFLAGS register (shown in Figure 3.12 and Table 3.6 ). This structure is used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OS (including UNIX and Windows) running on an x86 processor.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8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3.12  x86 EFLAGS register.</a:t>
            </a:r>
          </a:p>
          <a:p>
            <a:endParaRPr lang="en-US" dirty="0" smtClean="0"/>
          </a:p>
          <a:p>
            <a:r>
              <a:rPr lang="en-US" dirty="0" smtClean="0"/>
              <a:t>(See also Table 3.6)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7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3.6   Pentium EFLAGS Register Bits</a:t>
            </a:r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35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3.13 suggests the structure of process images in virtual memory.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image consists of a process control block, a user stack, the private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 of the process, and any other address space that the process shares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processes. In the figure, each process image appears as a contiguous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addresses. In an actual implementation, this may not be the case; it will depend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memory management scheme and the way in which control structures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organized by the OS.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41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indicated in Table 3.5 , the process control block may contain structuring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information, including pointers that allow the linking of process control blocks.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 queues that were described in the preceding section could be implemented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linked lists of process control blocks. For example, the queuing 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Figure 3.8a could be implemented as suggested in Figure 3.14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97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control block is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important data structure in an OS. Each process control block contains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information about a process that is needed by the OS. The blocks are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and/or modified by virtually every module in the OS, including those involved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scheduling, resource allocation, interrupt processing, and performance monitoring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analysis. One can say that the set of process control blocks defines the state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brings up an important design issue. A number of routines within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need access to information in process control blocks. The provision of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to these tables is not difficult. Each process is equipped with a unique ID,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can be used as an index into a table of pointers to the process control blocks.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difficulty is not access but rather protection. Two problems present themselves: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bug in a single routine, such as an interrupt handler, could damage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blocks, which could destroy the system’s ability to manage the affected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design change in the structure or semantics of the process control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affect a number of modules in the OS.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problems can be addressed by requiring all routines in the OS to go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a handler routine, the only job of which is to protect process control blocks,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which is the sole arbiter for reading and writing these blocks. The trade-off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 of such a routine involves performance issues and the degree to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remainder of the system software can be trusted to be correct.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15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3.7 lists the functions typically found in the kernel of an 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93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continuing with our discussion of the way in which the OS manages processes,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distinguish between the mode of processor execution normally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associated with the OS and that normally associated with user programs.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processors support at least two modes of execution. Certain instructions can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executed in the more-privileged mode. These would include reading or altering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control register, such as the program status word; primitive I/O instructions;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instructions that relate to memory management. In addition, certain regions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can only be accessed in the more-privileged mode.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less-privileged mode is often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mode , because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programs typically would execute in this mode. The more-privileged mode is referred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mode , control mode , or kernel mode . This last term refers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 of the OS, which is that portion of the OS that encompasses the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functions.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2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any given point in time,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 program is executing , this process can be uniquely characterized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elements,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Identifier: A unique identifier associated with this process, to distinguish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all other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State: If the process is currently executing, it is in the running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Priority: Priority level relative to other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counter: The address of the next instruction in the program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pointers: Includes pointers to the program code and data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process, plus any memory blocks shared with other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 data: These are data that are present in registers in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 process is executing.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status information: Includes outstanding I/O requests, I/O devices (e.g.,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drives) assigned to this process, a list of files in use by the process,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Accounting information: May include the amount of processor time and clock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used, time limits, account numbers,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 the OS decides, for whatever reason ( Table 3.1 ), to create a new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can proceed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Assign a unique process identifier to the new process. At this time, a new entry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added to the primary process table, which contains one entry per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Allocate space for the process. This includes all elements of the process image.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 OS must know how much space is needed for the private user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 (programs and data) and the user stack. These values can be assigned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 based on the type of process, or they can be set based on user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job creation time. If a process is spawned by another process, the parent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can pass the needed values to the OS as part of the process-creation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request. If any existing address space is to be shared by this new process,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appropriate linkages must be set up. Finally, space for a process control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be allocated.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Initialize the process control block. The process identification portion contains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ID of this process plus other appropriate IDs, such as that of the parent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 The processor state information portion will typically be initialized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most entries zero, except for the program counter (set to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 point) and system stack pointers (set to define the process stack boundaries).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control information portion is initialized based on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 values plus attributes that have been requested for this process.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example, the process state would typically be initialized to Ready or Ready/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Suspend. The priority may be set by default to the lowest priority unless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explicit request is made for a higher priority. Initially, the process may 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resources (I/O devices, files) unless there is an explicit request for these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unless they are inherited from the parent.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Set the appropriate linkages. For example, if the OS maintains each scheduling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as a linked list, then the new process must be put in the Ready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Ready/Suspend list.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Create or expand other data structures. For example, the OS may maintain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accounting file on each process to be used subsequently for billing and/or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assessment purposes.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02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switch may occur any time that the OS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gained control from the currently running process. Table 3.8 suggests the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events that may give control to the OS.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6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let us consider system interrupts. Actually, we can distinguish, as many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do, two kinds of system interrupts, one of which is simply referred to as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interrupt, and the other as a trap. The former is due to some sort of event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external to and independent of the currently running process, such as the completion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an I/O operation. The latter relates to an error or exception condition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currently running process, such as an illegal file access attempt. With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ordinary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 , control is first transferred to an interrupt handler, which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basic housekeeping and then branches to an OS routine that is concerned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particular type of interrupt that has occurred. Examples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 interrupt: The OS determines whether the currently running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been executing for the maximum allowable unit of time, referred to as a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slice . That is, a time slice is the maximum amount of time that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execute before being interrupted. If so, this process must be switched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state and another process dispatched.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interrupt: The OS determines what I/O action has occurred. If the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 constitutes an event for which one or more processes are waiting,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OS moves all of the corresponding blocked processes to the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(and Blocked/Suspend processes to the Ready/Suspend state).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then decide whether to resume execution of the process currently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Running state or to preempt that process for a higher-priority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fault: The processor encounters a virtual memory address reference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word that is not in main memory. The OS must bring in the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(page or segment) of memory containing the reference from secondary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main memory. After the I/O request is issued to bring in the block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memory, the process with the memory fault is placed in a blocked state;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then performs a process switch to resume execution of another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desired block is brought into memory, that process is placed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trap , the OS determines if the error or exception condition is fatal.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so, then the currently running process is moved to the Exit state and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 occurs. If not, then the action of the OS will depend on the nature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error and the design of the OS. It may attempt some recovery procedure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 notify the user. It may do a process switch or resume the currently running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Chapter 1 , we discussed the inclusion of an interrupt stage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of the instruction cycle. Recall that, in the interrupt stage, the processor checks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see if any interrupts are pending, indicated by the presence of an interrupt signal.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 interrupts are pending, the processor proceeds to the fetch stage and fetches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instruction of the current program in the current process. If an interrupt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pending, the processor does the following: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It sets the program counter to the starting address of an interrupt handler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It switches from user mode to kernel mode so that the interrupt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may include privileged instructions.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processor now proceeds to the fetch stage and fetches the first instruction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interrupt handler program, which will service the interrupt. At this point, typically,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context of the process that has been interrupted is saved into that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block of the interrupted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question that may now occur to you is, What constitutes the context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saved? The answer is that it must include any information that may be altered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execution of the interrupt handler and that will be needed to resume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was interrupted. Thus, the portion of the process control block that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referred to as processor state information must be saved. This includes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counter, other processor registers, and stack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 anything else need to be done? That depends on what happens next.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 handler is typically a short program that performs a few basic tasks 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 interrupt. For example, it resets the flag or indicator that signals the presence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an interrupt. It may send an acknowledgment to the entity that issued the interrupt,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an I/O module. And it may do some basic housekeeping relating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effects of the event that caused the interrupt. For example, if the interrupt relates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 I/O event, the interrupt handler will check for an error condition. If an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occurred, the interrupt handler may send a signal to the process that originally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requested the I/O operation. If the interrupt is by the clock, then the handler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 control over to the dispatcher, which will want to pass control to another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time slice allotted to the currently running process has expired.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about the other information in the process control block? If this interrupt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be followed by a switch to another process, then some work will need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done. However, in most operating systems, the occurrence of an interrupt does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necessarily mean a process switch. It is possible that, after the interrupt handler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executed, the currently running process will resume execution. In that case, all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necessary is to save the processor state information when the interrupt occurs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 that information when control is returned to the program that was running.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 saving and restoring functions are performed in hardware.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63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clear, then, that the mode switch is a concept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distinct from that of the process switch. 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mode switch may occur without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changing the state of the process that is currently in the Running state. In that case,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context saving and subsequent restoral involve little overhead. However,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 running process is to be moved to another state (Ready, Blocked, etc.),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OS must make substantial changes in its environment. The steps involved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full process switch are as follows: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Save the context of the processor, including program counter and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registers.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Update the process control block of the process that is currently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state. This includes changing the state of the process to one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states (Ready; Blocked; Ready/Suspend; or Exit). Other relevant fields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also be updated, including the reason for leaving the Running state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accounting information.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Move the process control block of this process to the appropriate queue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(Ready; Blocked on Event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; Ready/Suspend).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Select another process for execution; this topic is explored in Part Four.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Update the process control block of the process selected. This includes changing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state of this process to Running.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Update memory management data structures. This may be required, depending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how address translation is managed; this topic is explored in Part Three.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Restore the context of the processor to that which existed at the time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selected process was last switched out of the Running state, by loading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values of the program counter and other registers.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 process switch, which involves a state change, requires more effort than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 switch.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traditional approach, common on many older operating systems, is to execute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kernel of the OS outside of any process ( Figure 3.15a ). With this approach,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currently running process is interrupted or issues a supervisor call,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 context of this process is saved and control is passed to the kernel. The OS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own region of memory to use and its own system stack for controlling procedure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calls and returns. The OS can perform any desired functions and restore the context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interrupted process, which causes execution to resume in the interrupted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process. Alternatively, the OS can complete the function of saving the environment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process and proceed to schedule and dispatch another process. Whether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happens depends on the reason for the interruption and the circumstances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time.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any case, the key point here is that the concept of process is considered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 only to user programs. The operating system code is executed as a separate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 that operates in privileged mode.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 within User Processes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alternative that is common with operating systems on smaller computers (PCs,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workstations) is to execute virtually all OS software in the context of a user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view is that the OS is primarily a collection of routines that the user calls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 various functions, executed within the environment of the user’s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illustrated in Figure 3.15b . At any given point, the OS is managing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images. Each image includes not only the regions illustrated in Figure 3.13 , but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program, data, and stack areas for kernel programs.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Process-Based Operating System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alternative, illustrated in Figure 3.15c , is to implement the OS as a collection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system processes. As in the other options, the software that is part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 executes in a kernel mode. In this case, however, major kernel functions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organized as separate processes. Again, there may be a small amount of process switching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that is executed outside of any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approach has several advantages. It imposes a program design discipline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encourages the use of a modular OS with minimal, clean interfaces between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modules. In addition, some noncritical operating system functions are conveniently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 as separate processes. For example, we mentioned earlier a monitor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that records the level of utilization of various resources (processor,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channels) and the rate of progress of the user processes in the system.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program does not provide a particular service to any active process, it can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invoked by the OS. As a process, the function can run at an assigned priority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 and be interleaved with other processes under dispatcher control. Finally,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implementing the OS as a set of processes is useful in a multiprocessor or multicomputer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environment, in which some of the operating system services can be shipped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to dedicated processors, improving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4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3.16 suggests a typical process image structure for this strategy. A separate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 stack is used to manage calls/returns while the process is in kernel mode.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 code and data are in the shared address space and are shared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user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an interrupt, trap, or supervisor call occurs, the processor is placed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 mode and control is passed to the OS. To pass control from a user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OS, the mode context is saved and a mode switch takes place to an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routine. However, execution continues within the current user process.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switch is not performed, just a mode switch within the same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OS, upon completion of its work, determines that the current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continue to run, then a mode switch resumes the interrupted program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process. This is one of the key advantages of this approach: A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has been interrupted to employ some operating system routine,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resumed, and all of this has occurred without incurring the penalty of two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switches. If, however, it is determined that a process switch is to occur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returning to the previously executing program, then control is passed to a process-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switching routine. This routine may or may not execute in the current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depending on system design. At some point, however, the current process has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placed in a nonrunning state and another process designated as the running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this phase, it is logically most convenient to view execution as taking place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outside of all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way, this view of the OS is remarkable. Simply put, at certain points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a process will save its state information, choose another process to run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those that are ready, and relinquish control to that process. The reason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an arbitrary and indeed chaotic situation is that during the critical time,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that is executed in the user process is shared operating system code and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code. Because of the concept of user mode and kernel mode, the user cannot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tamper with or interfere with the operating system routines, even though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executing in the user’s process environment. This further reminds us that there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distinction between the concepts of process and program and that the relationship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two is not one to one. Within a process, both a user program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 programs may execute, and the operating system programs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in the various user processes are identical.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89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System V Unix and SVR4?? https://kb.iu.edu/d/agjs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 System V makes use of a simple but powerful process facility that is highly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visible to the user. UNIX follows the model of Figure 3.15b , in which most of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executes within the environment of a user process. UNIX uses two categories of processes: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processes and user processes. System processes run in kernel mode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operating system code to perform administrative and housekeeping functions,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allocation of memory and process swapping. User processes operate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user mode to execute user programs and utilities and in kernel mode to execute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 that belong to the kernel. A user process enters kernel mode by issuing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call, when an exception (fault) is generated, or when an interrupt occurs.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099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us look now, in Figure 3.9b , at the state transition model that we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developed. (The dashed lines in the figure indicate possible but not necessary transitions.)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 new transitions are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: Blocked/Suspend: If there are no ready processes, then at least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blocked process is swapped out to make room for another process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blocked. This transition can be made even if there are ready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available, if the OS determines that the currently running process or a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that it would like to dispatch requires more main memory to maintain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adequate performance.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Blocked/Suspend : Ready/Suspend: A process in the Blocked/Suspend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moved to the Ready/Suspend state when the event for which it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waiting occurs. Note that this requires that the state information concerning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processes must be accessible to the OS.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Ready/Suspend : Ready: When there are no ready processes in main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will need to bring one in to continue execution. In addition,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the case that a process in the Ready/Suspend state has higher priority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any of the processes in the Ready state. In that case, the OS designer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dictate that it is more important to get at the higher-priority process than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minimize swapping.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Ready : Ready/Suspend: Normally, the OS would prefer to suspend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process rather than a ready one, because the ready process can now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executed, whereas the blocked process is taking up main memory space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cannot be executed. However, it may be necessary to suspend a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if that is the only way to free up a sufficiently large block of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memory. Also, the OS may choose to suspend a lower–priority ready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a higher–priority blocked process if it believes that the blocked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will be ready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42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total of nine process states are recognized by the UNIX SVR4 operating system;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listed in Table 3.9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6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information in the preceding list is stored in a data structure, typically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control block ( Figure 3.1 ), that is created and managed by the OS.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significant point about the process control block is that it contains sufficient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so that it is possible to interrupt a running process and later resume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 as if the interruption had not occurred. The process control block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tool that enables the OS to support multiple processes and to provide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multiprocessing. When a process is interrupted, the current values of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 and the processor registers (context data) are saved in the appropriate fields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corresponding process control block, and the state of the process is changed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some other value, such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blocked or ready (described subsequently). The OS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free to put some other process in the running state. The program counter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 data for this process are loaded into the processor registers and this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begins to execute.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we can say that a process consists of program code and associated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 a process control block. For a single-processor computer, at any given time,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one process is executing and that process is in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44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 Process State Transition Diagram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figure is similar to Figure 3.9b , with the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 sleeping states corresponding to the two blocked states. The differences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UNIX employs two Running states to indicate whether the process is executing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user mode or kernel mode.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distinction is made between the two states: (Ready to Run, in Memory)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(Preempted). These are essentially the same state, as indicated by the dotted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joining them. The distinction is made to emphasize the way in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preempted state is entered. When a process is running in kernel mode (as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of a supervisor call, clock interrupt, or I/O interrupt), there will come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time when the kernel has completed its work and is ready to return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user program. At this point, the kernel may decide to preempt the current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in favor of one that is ready and of higher priority. In that case,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process moves to the preempted state. However, for purposes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dispatching, those processes in the Preempted state and those in the (Ready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Run, in Memory) state form one queue.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Preemption can only occur when a process is about to move from kernel mode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user mode. While a process is running in kernel mode, it may not be preempted.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makes UNIX unsuitable for real-time processing. Chapter 10 discusses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 for real-time processing.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processes are unique in UNIX. Process 0 is a special process that is created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system boots; in effect, it is predefined as a data structure loaded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boot time. It is the swapper process. In addition, process 0 spawns process 1,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referred to as the init process; all other processes in the system have process 1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ancestor. When a new interactive user logs on to the system, it is process 1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creates a user process for that user. Subsequently, the user process can create child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in a branching tree, so that any particular application can consist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related processes.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40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OS is to manage processes and resources, it must have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status of each process and resource. The universal approach to providing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information is straightforward: The OS constructs and maintains tables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about each entity that it is managing. A general idea of the scope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effort is indicated in Figure 3.11 , which shows four different types of tables maintained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OS: memory, I/O, file, and process. Although the details will differ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one OS to another, fundamentally, all operating systems maintain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four categories.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3.11 depicts the structure of the location information in the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way. There is a primary process table with one entry for each process.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 contains, at least, a pointer to a process image. If the process image contains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blocks, this information is contained directly in the primary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or is available by cross-reference to entries in memory tables. Of course,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depiction is generic; a particular OS will have its own way of organizing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 information.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5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 collection of attributes is referred to 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control block.  We can refer to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 of program, data, stack, and attributes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image ( Table 3.4 ).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928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in UNIX is a rather complex set of data structures that provide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all of the information necessary to manage and dispatch processes. Table 3.10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summarizes the elements of the process image, which are organized into three parts: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user-level context, register context, and system-level context.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user-level context contains the basic elements of a user’s program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generated directly from a compiled object file. The user’s program is separated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text and data areas; the text area is read-only and is intended to hold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program’s instructions. While the process is executing, the processor uses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stack area for procedure calls and returns and parameter passing. The shared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area is a data area that is shared with other processes. There is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 copy of a shared memory area, but, by the use of virtual memory, it appears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each sharing process that the shared memory region is in its address space.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is not running, the processor status information is stored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 area.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system-level context contains the remaining information that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 to manage the process. It consists of a static part, which is fixed in size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stays with a process throughout its lifetime, and a dynamic part, which varies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through the life of the process. One element of the static part is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entry. This is actually part of the process table maintained by the OS,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entry per process. The process table entry contains process control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accessible to the kernel at all times; hence, in a virtual memory system,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table entries are maintained in main memory. Table 3.11 lists the contents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process table entry. The user area, or U area, contains additional process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that is needed by the kernel when it is executing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process; it is also used when paging processes to and from memory. Table 3.12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contents of this 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distinction between the process table entry and the U area reflects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that the UNIX kernel always executes in the context of some process.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time, the kernel will be dealing with the concerns of that process.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of the time, such as when the kernel is performing a scheduling algorithm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preparatory to dispatching another process, it will need access to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processes. The information in a process table can be accessed when the given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not the current one.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third static portion of the system-level context is the per process region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table, which is used by the memory management system. Finally, the kernel stack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 portion of the system-level context. This stack is used when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executing in kernel mode and contains the information that must be saved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restored as procedure calls and interrupts occur.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857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3.11 lists the contents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process table entry. The user area, or U area, contains additional process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that is needed by the kernel when it is executing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process; it is also used when paging processes to and from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35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in UNIX is a rather complex set of data structures that provide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all of the information necessary to manage and dispatch processes. Table 3.10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summarizes the elements of the process image, which are organized into three parts: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user-level context, register context, and system-level context.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user-level context contains the basic elements of a user’s program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generated directly from a compiled object file. The user’s program is separated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text and data areas; the text area is read-only and is intended to hold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program’s instructions. While the process is executing, the processor uses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stack area for procedure calls and returns and parameter passing. The shared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area is a data area that is shared with other processes. There is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 copy of a shared memory area, but, by the use of virtual memory, it appears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each sharing process that the shared memory region is in its address space.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is not running, the processor status information is stored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 area.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system-level context contains the remaining information that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 to manage the process. It consists of a static part, which is fixed in size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stays with a process throughout its lifetime, and a dynamic part, which varies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through the life of the process. One element of the static part is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entry. This is actually part of the process table maintained by the OS,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entry per process. The process table entry contains process control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accessible to the kernel at all times; hence, in a virtual memory system,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table entries are maintained in main memory. Table 3.11 lists the contents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process table entry. The user area, or U area, contains additional process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that is needed by the kernel when it is executing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process; it is also used when paging processes to and from memory. Table 3.12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contents of this 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distinction between the process table entry and the U area reflects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that the UNIX kernel always executes in the context of some process.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time, the kernel will be dealing with the concerns of that process.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of the time, such as when the kernel is performing a scheduling algorithm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preparatory to dispatching another process, it will need access to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processes. The information in a process table can be accessed when the given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not the current one.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third static portion of the system-level context is the per process region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table, which is used by the memory management system. Finally, the kernel stack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 portion of the system-level context. This stack is used when the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executing in kernel mode and contains the information that must be saved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restored as procedure calls and interrupts occur.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75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 area, or U area, contains additional process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that is needed by the kernel when it is executing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process; it is also used when paging processes to and from memory. Table 3.12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contents of this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41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creation in UNIX is made by means of the kernel system call, fork( ).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issues a fork request, the OS performs the following functions [BACH86]: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It allocates a slot in the process table for the new process.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It assigns a unique process ID to the child process.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It makes a copy of the process image of the parent, with the exception of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memory.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It increments counters for any files owned by the parent, to reflect that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 process now also owns those files.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It assigns the child process to the Ready to Run state.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It returns the ID number of the child to the parent process, and a 0 value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child process.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434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When the kernel has completed these functions it can do one of the following, as part of</a:t>
            </a:r>
          </a:p>
          <a:p>
            <a:r>
              <a:rPr lang="en-NZ" dirty="0" smtClean="0"/>
              <a:t>the dispatcher routine:</a:t>
            </a:r>
          </a:p>
          <a:p>
            <a:pPr lvl="1"/>
            <a:r>
              <a:rPr lang="en-NZ" dirty="0" smtClean="0"/>
              <a:t>• Stay in the parent process. Control returns to user mode at the point of the fork call of the parent.</a:t>
            </a:r>
          </a:p>
          <a:p>
            <a:pPr lvl="1"/>
            <a:r>
              <a:rPr lang="en-NZ" dirty="0" smtClean="0"/>
              <a:t>• Transfer control to the child process. The child process begins executing at the same point in the code as the parent, namely at the return from the fork call.</a:t>
            </a:r>
          </a:p>
          <a:p>
            <a:pPr lvl="1"/>
            <a:r>
              <a:rPr lang="en-NZ" dirty="0" smtClean="0"/>
              <a:t>• Transfer control to another process. Both parent and child are left in the Ready to Run state.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1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</a:t>
            </a:r>
            <a:r>
              <a:rPr lang="en-US" smtClean="0"/>
              <a:t>3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80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just discussed, for a program to be executed, a process, or task, is created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program. From the processor’s point of view, it executes instructions from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repertoire in some sequence dictated by the changing values in the program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register. Over time, the program counter may refer to code in different programs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part of different processes. From the point of view of an individual program,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execution involves a sequence of instructions within that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characterize the behavior of an individual process by listing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 of instructions that execute for that process. Such a listing is referred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process. We can characterize behavior of the processor by showing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traces of the various processes are interleaved.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816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https://en.wikipedia.org/wiki/Linux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E5F62-41BC-4FA6-AD04-22C76347E84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5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us consider a very simple example. Figure 3.2 shows a memory layout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three processes. To simplify the discussion, we assume no use of virtual memory;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all three processes are represented by programs that are fully loaded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main memory. In addition, there is a small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dispatcher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that switches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processor from one process to another.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3.3 shows the traces of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processes during the early part of their execution. The first 12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 in processes A and C are shown. Process B executes four instructions,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assume that the fourth instruction invokes an I/O operation for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must wait.</a:t>
            </a:r>
            <a:endParaRPr lang="en-NZ" b="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7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 us view these traces from the processor’s point of view. Figure 3.4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interleaved traces resulting from the first 52 instruction cycles (for convenience,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instruction cycles are numbered). In this figure, the shaded areas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code executed by the dispatcher. The same sequence of instructions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 by the dispatcher in each instance because the same functionality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dispatcher is being executed. We assume that the OS only allows a process to continue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 for a maximum of six instruction cycles, after which it is interrupted;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prevents any single process from monopolizing processor time. As Figure 3.4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shows, the first six instructions of process A are executed, followed by a time-out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execution of some code in the dispatcher, which executes six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turning control to process B. After four instructions are executed,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requests an I/O action for which it must wait. Therefore, the processor stops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executing process B and moves on, via the dispatcher, to process C. After a timeout,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processor moves back to process A. When this process times out,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is still waiting for the I/O operation to complete, so the dispatcher moves 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C again.</a:t>
            </a:r>
            <a:endParaRPr lang="en-NZ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operating system’s principal responsibility is controlling the execution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processes; this includes determining the interleaving pattern for execution and allocating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to processes. The first step in designing an OS to control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describe the behavior that we would like the processes to exhibit.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construct the simplest possible model by observing that, at any time,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either being executed by a processor or not. In this model, a process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in one of two states: Running or Not Running, as shown in Figure 3.5a .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OS creates a new process, it creates a process control block for the process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enters that process into the system in the Not Running state. The process exists,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known to the OS, and is waiting for an opportunity to execute. From time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the currently running process will be interrupted and the dispatcher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OS will select some other process to run. The former process moves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state to the Not Running state, and one of the other processes moves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Running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this simple model, we can already begin to appreciate some of the design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 of the OS. Each process must be represented in some way so that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keep track of it. That is, there must be some information relating to each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 current state and location in memory; this is the process control block.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that are not running must be kept in some sort of queue, waiting their turn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execute. Figure 3.5b suggests a structure. There is a single queue in which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 is a pointer to the process control block of a particular process. Alternatively,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queue may consist of a linked list of data blocks, in which each block represents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process; we will explore this latter implementation subsequently.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describe the behavior of the dispatcher in terms of this queuing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diagram. A process that is interrupted is transferred to the queue of waiting processes.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Alternatively, if the process has completed or aborted, it is discarded (exits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system). In either case, the dispatcher takes another process from the queue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execute.</a:t>
            </a:r>
            <a:endParaRPr lang="en-US" baseline="0" dirty="0" smtClean="0"/>
          </a:p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0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een-panormic_rv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33828" y="566057"/>
            <a:ext cx="8454571" cy="213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2" y="654268"/>
            <a:ext cx="3657600" cy="5486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7D828D-3325-4AE7-B947-FD6CE0C77806}" type="datetimeFigureOut">
              <a:rPr lang="en-US" smtClean="0"/>
              <a:pPr>
                <a:defRPr/>
              </a:pPr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FDD09-5401-43DD-9D21-39E6F6F5F8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300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050" y="2286001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6A413-49FB-4888-9F11-441202D20B06}" type="datetimeFigureOut">
              <a:rPr lang="en-US" smtClean="0"/>
              <a:pPr>
                <a:defRPr/>
              </a:pPr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54050" y="4302966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61197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032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6A413-49FB-4888-9F11-441202D20B06}" type="datetimeFigureOut">
              <a:rPr lang="en-US" smtClean="0"/>
              <a:pPr>
                <a:defRPr/>
              </a:pPr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032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58906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58906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605894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329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22080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10965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445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0008"/>
            <a:ext cx="4038600" cy="4204524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0007"/>
            <a:ext cx="4038600" cy="4204525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50517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747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61984"/>
            <a:ext cx="4040188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61984"/>
            <a:ext cx="4041775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78334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81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3994984813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064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F31BF-7BAA-B545-8A54-BD6165549183}" type="datetimeFigureOut">
              <a:rPr lang="en-US" smtClean="0"/>
              <a:pPr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reen-stripe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uxcommand.org/lc3_learning_the_shell.php" TargetMode="External"/><Relationship Id="rId3" Type="http://schemas.openxmlformats.org/officeDocument/2006/relationships/hyperlink" Target="http://people.westminstercollege.edu/faculty/ggagne/osc/v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2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w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1.emf"/><Relationship Id="rId5" Type="http://schemas.openxmlformats.org/officeDocument/2006/relationships/image" Target="../media/image40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47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48.png"/><Relationship Id="rId6" Type="http://schemas.openxmlformats.org/officeDocument/2006/relationships/image" Target="../media/image3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5.wmf"/><Relationship Id="rId9" Type="http://schemas.openxmlformats.org/officeDocument/2006/relationships/image" Target="../media/image6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solidFill>
                  <a:srgbClr val="1B6917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ea typeface="+mj-ea"/>
              </a:rPr>
              <a:t>Ch</a:t>
            </a:r>
            <a:r>
              <a:rPr lang="en-US" sz="4400" dirty="0" smtClean="0">
                <a:solidFill>
                  <a:schemeClr val="bg1"/>
                </a:solidFill>
                <a:ea typeface="+mj-ea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ea typeface="+mj-ea"/>
              </a:rPr>
              <a:t>3 – Process Description &amp; Control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40403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DC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DC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CDC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38200"/>
            <a:ext cx="3949700" cy="5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783241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Two-State Process Model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14545" t="5882" r="15455" b="57647"/>
          <a:stretch>
            <a:fillRect/>
          </a:stretch>
        </p:blipFill>
        <p:spPr>
          <a:xfrm>
            <a:off x="1025578" y="1010322"/>
            <a:ext cx="7091258" cy="2855012"/>
          </a:xfrm>
          <a:prstGeom prst="rect">
            <a:avLst/>
          </a:prstGeom>
        </p:spPr>
      </p:pic>
      <p:pic>
        <p:nvPicPr>
          <p:cNvPr id="4" name="Picture 3" descr="f5.pdf"/>
          <p:cNvPicPr>
            <a:picLocks noChangeAspect="1"/>
          </p:cNvPicPr>
          <p:nvPr/>
        </p:nvPicPr>
        <p:blipFill>
          <a:blip r:embed="rId4"/>
          <a:srcRect l="14545" t="45882" r="19091" b="7059"/>
          <a:stretch>
            <a:fillRect/>
          </a:stretch>
        </p:blipFill>
        <p:spPr>
          <a:xfrm>
            <a:off x="1438508" y="3636161"/>
            <a:ext cx="5879968" cy="32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534400" cy="1220787"/>
          </a:xfrm>
        </p:spPr>
        <p:txBody>
          <a:bodyPr/>
          <a:lstStyle/>
          <a:p>
            <a:pPr algn="ctr"/>
            <a:r>
              <a:rPr lang="en-NZ" b="1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Creation (Spawning)</a:t>
            </a:r>
            <a:endParaRPr lang="en-NZ" b="1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3400" y="1981200"/>
          <a:ext cx="8001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411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457200" y="2590800"/>
          <a:ext cx="8153400" cy="37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4" imgW="24076190" imgH="10717460" progId="Word.Document.12">
                  <p:embed/>
                </p:oleObj>
              </mc:Choice>
              <mc:Fallback>
                <p:oleObj name="Document" r:id="rId4" imgW="24076190" imgH="1071746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8153400" cy="370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077200" cy="13716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Table 3.1   Reasons for Process Creation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8"/>
          </a:xfrm>
        </p:spPr>
        <p:txBody>
          <a:bodyPr/>
          <a:lstStyle/>
          <a:p>
            <a:pPr algn="ctr"/>
            <a:r>
              <a:rPr lang="en-NZ" b="1" dirty="0" smtClean="0">
                <a:solidFill>
                  <a:schemeClr val="accent1">
                    <a:lumMod val="75000"/>
                  </a:schemeClr>
                </a:solidFill>
              </a:rPr>
              <a:t>Process Termination</a:t>
            </a:r>
            <a:endParaRPr lang="en-NZ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904" y="2286000"/>
            <a:ext cx="7723096" cy="3840163"/>
          </a:xfrm>
        </p:spPr>
        <p:txBody>
          <a:bodyPr>
            <a:normAutofit/>
          </a:bodyPr>
          <a:lstStyle/>
          <a:p>
            <a:r>
              <a:rPr lang="en-NZ" sz="2400" dirty="0" smtClean="0"/>
              <a:t>There must be a means for a process to indicate its completion</a:t>
            </a:r>
          </a:p>
          <a:p>
            <a:r>
              <a:rPr lang="en-NZ" sz="2400" dirty="0" smtClean="0"/>
              <a:t>A batch job should include a HALT instruction or an explicit OS service call for termination</a:t>
            </a:r>
          </a:p>
          <a:p>
            <a:r>
              <a:rPr lang="en-NZ" sz="2400" dirty="0" smtClean="0"/>
              <a:t>For an interactive application, the action of the user will indicate when the process is completed  (e.g. log off, quitting an application)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05400"/>
            <a:ext cx="1523733" cy="15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might a process terminate?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8382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Table</a:t>
            </a:r>
            <a:r>
              <a:rPr lang="en-US" b="1" dirty="0" smtClean="0">
                <a:latin typeface="+mn-lt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3.2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1981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Reasons for Process Termination</a:t>
            </a:r>
            <a:endParaRPr lang="en-US" sz="25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1197411" cy="1221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609600"/>
            <a:ext cx="5562600" cy="58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0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1534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Five-State Process Model</a:t>
            </a:r>
          </a:p>
        </p:txBody>
      </p:sp>
      <p:pic>
        <p:nvPicPr>
          <p:cNvPr id="5" name="Picture 4" descr="f6.pdf"/>
          <p:cNvPicPr>
            <a:picLocks noChangeAspect="1"/>
          </p:cNvPicPr>
          <p:nvPr/>
        </p:nvPicPr>
        <p:blipFill>
          <a:blip r:embed="rId3"/>
          <a:srcRect l="6364" t="24706" r="8182" b="16471"/>
          <a:stretch>
            <a:fillRect/>
          </a:stretch>
        </p:blipFill>
        <p:spPr>
          <a:xfrm>
            <a:off x="457200" y="2057400"/>
            <a:ext cx="8297901" cy="44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8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73424"/>
            <a:ext cx="5088082" cy="6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5329"/>
            <a:ext cx="8229600" cy="46547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Learning Linux Basics (The Shell)</a:t>
            </a:r>
            <a:endParaRPr lang="en-US" dirty="0" smtClean="0"/>
          </a:p>
          <a:p>
            <a:pPr lvl="1"/>
            <a:r>
              <a:rPr lang="en-US" dirty="0"/>
              <a:t>Working in the Linux </a:t>
            </a:r>
            <a:r>
              <a:rPr lang="en-US" dirty="0" smtClean="0"/>
              <a:t>shell</a:t>
            </a:r>
            <a:endParaRPr lang="en-US" dirty="0"/>
          </a:p>
          <a:p>
            <a:pPr lvl="2"/>
            <a:r>
              <a:rPr lang="en-US" sz="2000" dirty="0">
                <a:hlinkClick r:id="rId2"/>
              </a:rPr>
              <a:t>http://linuxcommand.org/lc3_learning_the_shell.php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Installing </a:t>
            </a:r>
            <a:r>
              <a:rPr lang="en-US" dirty="0" err="1" smtClean="0"/>
              <a:t>VirtualBox</a:t>
            </a:r>
            <a:r>
              <a:rPr lang="en-US" dirty="0" smtClean="0"/>
              <a:t> (Install the version of the OS you currently use)</a:t>
            </a:r>
          </a:p>
          <a:p>
            <a:pPr lvl="1"/>
            <a:r>
              <a:rPr lang="en-US" dirty="0">
                <a:hlinkClick r:id="rId3"/>
              </a:rPr>
              <a:t>http://people.westminstercollege.edu/faculty/ggagne/osc/vm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Open a terminal, navigate to a specific directory, attempt to compile/execute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220148"/>
          </a:xfrm>
        </p:spPr>
        <p:txBody>
          <a:bodyPr/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Suspended Processes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sz="half" idx="1"/>
          </p:nvPr>
        </p:nvSpPr>
        <p:spPr>
          <a:xfrm>
            <a:off x="654050" y="2286000"/>
            <a:ext cx="7848600" cy="4038599"/>
          </a:xfrm>
        </p:spPr>
        <p:txBody>
          <a:bodyPr>
            <a:normAutofit/>
          </a:bodyPr>
          <a:lstStyle/>
          <a:p>
            <a:pPr marL="282575" lvl="1" indent="-282575">
              <a:lnSpc>
                <a:spcPct val="90000"/>
              </a:lnSpc>
              <a:spcBef>
                <a:spcPts val="1800"/>
              </a:spcBef>
            </a:pPr>
            <a:r>
              <a:rPr lang="en-US" sz="2800" dirty="0" smtClean="0"/>
              <a:t>Swapping</a:t>
            </a:r>
          </a:p>
          <a:p>
            <a:pPr marL="847725" lvl="3">
              <a:lnSpc>
                <a:spcPct val="90000"/>
              </a:lnSpc>
              <a:spcBef>
                <a:spcPts val="1800"/>
              </a:spcBef>
            </a:pPr>
            <a:r>
              <a:rPr lang="en-US" dirty="0" smtClean="0"/>
              <a:t>involves moving part of all of a process from main memory to disk</a:t>
            </a:r>
          </a:p>
          <a:p>
            <a:pPr marL="847725" lvl="3">
              <a:lnSpc>
                <a:spcPct val="90000"/>
              </a:lnSpc>
              <a:spcBef>
                <a:spcPts val="1800"/>
              </a:spcBef>
            </a:pPr>
            <a:r>
              <a:rPr lang="en-US" dirty="0" smtClean="0"/>
              <a:t>when none of the processes in main memory is in the Ready state, the OS swaps one of the blocked processes out on to disk into a suspend queue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9488">
            <a:off x="965948" y="544582"/>
            <a:ext cx="952107" cy="1216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495800"/>
            <a:ext cx="178947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0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rcRect t="4545" b="65455"/>
          <a:stretch>
            <a:fillRect/>
          </a:stretch>
        </p:blipFill>
        <p:spPr>
          <a:xfrm>
            <a:off x="267401" y="1219200"/>
            <a:ext cx="9028999" cy="3505200"/>
          </a:xfrm>
          <a:prstGeom prst="rect">
            <a:avLst/>
          </a:prstGeom>
        </p:spPr>
      </p:pic>
      <p:pic>
        <p:nvPicPr>
          <p:cNvPr id="7" name="Picture 6" descr="f9.pdf"/>
          <p:cNvPicPr>
            <a:picLocks noChangeAspect="1"/>
          </p:cNvPicPr>
          <p:nvPr/>
        </p:nvPicPr>
        <p:blipFill>
          <a:blip r:embed="rId4"/>
          <a:srcRect t="81818" b="11818"/>
          <a:stretch>
            <a:fillRect/>
          </a:stretch>
        </p:blipFill>
        <p:spPr>
          <a:xfrm>
            <a:off x="457200" y="5486400"/>
            <a:ext cx="8354717" cy="6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rcRect t="34545" b="12727"/>
          <a:stretch>
            <a:fillRect/>
          </a:stretch>
        </p:blipFill>
        <p:spPr>
          <a:xfrm>
            <a:off x="457200" y="838200"/>
            <a:ext cx="8139731" cy="55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5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341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Characteristics of a Suspended Process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process may or may not be waiting on an event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3"/>
          </p:nvPr>
        </p:nvSpPr>
        <p:spPr>
          <a:xfrm>
            <a:off x="4828032" y="4038600"/>
            <a:ext cx="3657600" cy="20931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process may not be removed from this state until the agent explicitly orders the removal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process is not immediately available for execution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5"/>
          </p:nvPr>
        </p:nvSpPr>
        <p:spPr>
          <a:xfrm>
            <a:off x="609600" y="3886200"/>
            <a:ext cx="3657600" cy="2667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process was placed in a suspended state by an agent: either itself, a parent process, or the OS, for the purpose of preventing its execution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677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382000" cy="609600"/>
          </a:xfrm>
        </p:spPr>
        <p:txBody>
          <a:bodyPr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3.3    Reasons for Process Suspension </a:t>
            </a:r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838200" y="1371600"/>
          <a:ext cx="7620000" cy="511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4" imgW="22247619" imgH="14933333" progId="Word.Document.12">
                  <p:embed/>
                </p:oleObj>
              </mc:Choice>
              <mc:Fallback>
                <p:oleObj name="Document" r:id="rId4" imgW="22247619" imgH="1493333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71600"/>
                        <a:ext cx="7620000" cy="5114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1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0.pdf"/>
          <p:cNvPicPr>
            <a:picLocks noChangeAspect="1"/>
          </p:cNvPicPr>
          <p:nvPr/>
        </p:nvPicPr>
        <p:blipFill rotWithShape="1">
          <a:blip r:embed="rId3"/>
          <a:srcRect l="3511" t="23902" r="4517" b="16911"/>
          <a:stretch/>
        </p:blipFill>
        <p:spPr>
          <a:xfrm>
            <a:off x="446049" y="2408663"/>
            <a:ext cx="8162692" cy="4059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Description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7307" y="2040673"/>
            <a:ext cx="12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Blocked I/O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5210" y="200840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Suspended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>
          <a:blip r:embed="rId3"/>
          <a:srcRect l="10909" t="4706" r="12727" b="4706"/>
          <a:stretch>
            <a:fillRect/>
          </a:stretch>
        </p:blipFill>
        <p:spPr>
          <a:xfrm>
            <a:off x="1295400" y="609600"/>
            <a:ext cx="6517350" cy="59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220147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Memory Tables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Z" sz="2200" dirty="0" smtClean="0"/>
              <a:t>Used to keep track of both main (real) and secondary (virtual)  memory</a:t>
            </a:r>
          </a:p>
          <a:p>
            <a:r>
              <a:rPr lang="en-NZ" sz="2200" dirty="0" smtClean="0"/>
              <a:t>Processes are maintained on secondary memory using some sort of virtual memory or simple swapping mechanism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46617694"/>
              </p:ext>
            </p:extLst>
          </p:nvPr>
        </p:nvGraphicFramePr>
        <p:xfrm>
          <a:off x="4495800" y="2209800"/>
          <a:ext cx="411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8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I/O Tables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Z" sz="2200" dirty="0" smtClean="0"/>
              <a:t>Used by the OS to manage the I/O devices and channels of the computer system</a:t>
            </a:r>
            <a:endParaRPr lang="en-US" sz="2200" dirty="0" smtClean="0"/>
          </a:p>
          <a:p>
            <a:r>
              <a:rPr lang="en-US" sz="2200" dirty="0" smtClean="0"/>
              <a:t>At any given time, an I/O device may be available or assigned to a particular process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6064194"/>
              </p:ext>
            </p:extLst>
          </p:nvPr>
        </p:nvGraphicFramePr>
        <p:xfrm>
          <a:off x="4648200" y="2209800"/>
          <a:ext cx="3733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3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296348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File 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267200"/>
            <a:ext cx="7315200" cy="2209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Information may be maintained and used by a file management system</a:t>
            </a:r>
          </a:p>
          <a:p>
            <a:pPr lvl="2"/>
            <a:r>
              <a:rPr lang="en-US" dirty="0" smtClean="0"/>
              <a:t>in which case the OS has little or no knowledge of files</a:t>
            </a:r>
          </a:p>
          <a:p>
            <a:pPr marL="282575" lvl="2">
              <a:spcBef>
                <a:spcPts val="1800"/>
              </a:spcBef>
            </a:pPr>
            <a:r>
              <a:rPr lang="en-US" dirty="0" smtClean="0"/>
              <a:t>In other operating systems, much of the detail of file management is managed by the OS itself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219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25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329"/>
            <a:ext cx="8229600" cy="1018678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1541007"/>
            <a:ext cx="6831106" cy="51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12234" y="456253"/>
            <a:ext cx="8653346" cy="122014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Tables &amp; Control Structure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608807" y="1427356"/>
            <a:ext cx="7924800" cy="3840163"/>
          </a:xfrm>
        </p:spPr>
        <p:txBody>
          <a:bodyPr>
            <a:noAutofit/>
          </a:bodyPr>
          <a:lstStyle/>
          <a:p>
            <a:r>
              <a:rPr lang="en-US" sz="3000" dirty="0" smtClean="0"/>
              <a:t>Must be maintained to manage processes</a:t>
            </a:r>
          </a:p>
          <a:p>
            <a:r>
              <a:rPr lang="en-US" sz="3000" dirty="0" smtClean="0"/>
              <a:t>There must be some reference to memory,    I/O, and files, directly or indirectly</a:t>
            </a:r>
          </a:p>
          <a:p>
            <a:r>
              <a:rPr lang="en-US" sz="3000" dirty="0" smtClean="0"/>
              <a:t>The tables themselves must be accessible by the OS and therefore are subject to memory management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64289833"/>
              </p:ext>
            </p:extLst>
          </p:nvPr>
        </p:nvGraphicFramePr>
        <p:xfrm>
          <a:off x="3352800" y="4482790"/>
          <a:ext cx="5791200" cy="2281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850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1"/>
            <a:ext cx="7824788" cy="1371600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Control Structures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1000" y="2514600"/>
            <a:ext cx="4038600" cy="3886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A process must include a program or set of programs to be executed</a:t>
            </a:r>
          </a:p>
          <a:p>
            <a:pPr lvl="1"/>
            <a:r>
              <a:rPr lang="en-US" dirty="0" smtClean="0"/>
              <a:t>A process will consist of at least sufficient memory to hold the programs and data of that process</a:t>
            </a:r>
          </a:p>
          <a:p>
            <a:pPr lvl="1"/>
            <a:r>
              <a:rPr lang="en-US" dirty="0" smtClean="0"/>
              <a:t>The execution of a program typically involves a stack that is used to keep track of procedure calls and parameter passing between procedures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Process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48200" y="2797174"/>
            <a:ext cx="3962400" cy="367982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Each process has associated with it a number of attributes that are used by the OS for process control</a:t>
            </a:r>
          </a:p>
          <a:p>
            <a:pPr lvl="1"/>
            <a:r>
              <a:rPr lang="en-US" dirty="0" smtClean="0"/>
              <a:t>The collection of program, data, stack, and attributes is referred to as the process image</a:t>
            </a:r>
          </a:p>
          <a:p>
            <a:pPr lvl="1"/>
            <a:r>
              <a:rPr lang="en-US" dirty="0" smtClean="0"/>
              <a:t>Process image location will depend on the memory management scheme being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85800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Table 3.4   </a:t>
            </a:r>
          </a:p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Typical Elements of a Process Image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8364728" cy="39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67600" y="838200"/>
            <a:ext cx="1371600" cy="36576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Table 3.5 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Typical Elements of a Process Control Block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(page 1 of 2) </a:t>
            </a:r>
            <a:endParaRPr lang="en-NZ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914400"/>
            <a:ext cx="7001464" cy="5480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3800" y="5867400"/>
            <a:ext cx="16318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(Table is located </a:t>
            </a:r>
          </a:p>
          <a:p>
            <a:r>
              <a:rPr lang="en-US" sz="1100" dirty="0" smtClean="0">
                <a:latin typeface="+mn-lt"/>
              </a:rPr>
              <a:t>on page 129 in the textbook)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05600" y="838200"/>
            <a:ext cx="2209800" cy="38100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Table 3.5  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Typical Elements of a Process Control Block 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(page 2 of 2) </a:t>
            </a:r>
            <a:endParaRPr lang="en-NZ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9600"/>
            <a:ext cx="6032810" cy="5850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60198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(Table is located </a:t>
            </a:r>
          </a:p>
          <a:p>
            <a:r>
              <a:rPr lang="en-US" sz="1100" dirty="0" smtClean="0">
                <a:latin typeface="+mn-lt"/>
              </a:rPr>
              <a:t>on page 129 in the textbook)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81000" y="456253"/>
            <a:ext cx="8382000" cy="1143948"/>
          </a:xfrm>
        </p:spPr>
        <p:txBody>
          <a:bodyPr/>
          <a:lstStyle/>
          <a:p>
            <a:pPr algn="ctr"/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Processor State Information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468995" y="2272043"/>
          <a:ext cx="4191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533400" y="2133600"/>
          <a:ext cx="36576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5512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2.pdf"/>
          <p:cNvPicPr>
            <a:picLocks noChangeAspect="1"/>
          </p:cNvPicPr>
          <p:nvPr/>
        </p:nvPicPr>
        <p:blipFill>
          <a:blip r:embed="rId3"/>
          <a:srcRect t="6364" b="38182"/>
          <a:stretch>
            <a:fillRect/>
          </a:stretch>
        </p:blipFill>
        <p:spPr>
          <a:xfrm>
            <a:off x="383437" y="381000"/>
            <a:ext cx="8760563" cy="62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1" y="1143000"/>
            <a:ext cx="2362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Table 3.6</a:t>
            </a:r>
          </a:p>
          <a:p>
            <a:pPr algn="ctr"/>
            <a:endParaRPr lang="en-US" sz="2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Pentium</a:t>
            </a:r>
          </a:p>
          <a:p>
            <a:pPr algn="ctr"/>
            <a:endParaRPr lang="en-US" sz="2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EFLAGS </a:t>
            </a:r>
          </a:p>
          <a:p>
            <a:pPr algn="ctr"/>
            <a:endParaRPr lang="en-US" sz="2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Register </a:t>
            </a:r>
          </a:p>
          <a:p>
            <a:pPr algn="ctr"/>
            <a:endParaRPr lang="en-US" sz="2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33400"/>
            <a:ext cx="4697686" cy="586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is located on page 131 in the textbook)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07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3.pdf"/>
          <p:cNvPicPr>
            <a:picLocks noChangeAspect="1"/>
          </p:cNvPicPr>
          <p:nvPr/>
        </p:nvPicPr>
        <p:blipFill>
          <a:blip r:embed="rId3"/>
          <a:srcRect l="5455" t="7059" r="6364" b="4706"/>
          <a:stretch>
            <a:fillRect/>
          </a:stretch>
        </p:blipFill>
        <p:spPr>
          <a:xfrm>
            <a:off x="838200" y="685800"/>
            <a:ext cx="7652154" cy="59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5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Summary of Earlier Concepts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sz="half" idx="1"/>
          </p:nvPr>
        </p:nvSpPr>
        <p:spPr>
          <a:xfrm>
            <a:off x="658904" y="2057400"/>
            <a:ext cx="3657600" cy="4068763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buNone/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A computer platform consists of a collection of hardware resources</a:t>
            </a:r>
          </a:p>
          <a:p>
            <a:pPr lvl="1">
              <a:lnSpc>
                <a:spcPct val="80000"/>
              </a:lnSpc>
            </a:pPr>
            <a:endParaRPr lang="en-US" sz="2200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Computer applications are developed to perform some task</a:t>
            </a:r>
          </a:p>
          <a:p>
            <a:pPr lvl="1">
              <a:lnSpc>
                <a:spcPct val="80000"/>
              </a:lnSpc>
            </a:pPr>
            <a:endParaRPr lang="en-US" sz="2200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It is inefficient for applications to be written directly for a given hardware platform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9408" y="1847850"/>
            <a:ext cx="3657600" cy="4038600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OS was developed to provide a convenient, feature-rich, secure, and consistent interface for applications </a:t>
            </a:r>
            <a:r>
              <a:rPr lang="en-US" sz="2200" smtClean="0"/>
              <a:t>to use</a:t>
            </a:r>
          </a:p>
          <a:p>
            <a:endParaRPr lang="en-US" sz="2200" dirty="0" smtClean="0"/>
          </a:p>
          <a:p>
            <a:r>
              <a:rPr lang="en-US" sz="2200" dirty="0" smtClean="0"/>
              <a:t>We can think of the OS as providing a uniform, abstract representation of resources that can be requested and accessed by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183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824788" cy="1169693"/>
          </a:xfrm>
        </p:spPr>
        <p:txBody>
          <a:bodyPr>
            <a:normAutofit fontScale="90000"/>
          </a:bodyPr>
          <a:lstStyle/>
          <a:p>
            <a:pPr algn="l"/>
            <a:r>
              <a:rPr lang="en-NZ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Role of the </a:t>
            </a:r>
            <a:br>
              <a:rPr lang="en-NZ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NZ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Control Block</a:t>
            </a:r>
            <a:endParaRPr lang="en-NZ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362200"/>
            <a:ext cx="7848600" cy="4114799"/>
          </a:xfrm>
        </p:spPr>
        <p:txBody>
          <a:bodyPr>
            <a:normAutofit/>
          </a:bodyPr>
          <a:lstStyle/>
          <a:p>
            <a:r>
              <a:rPr lang="en-NZ" dirty="0" smtClean="0"/>
              <a:t>The most important data structure in an OS</a:t>
            </a:r>
          </a:p>
          <a:p>
            <a:pPr marL="681038" lvl="1" indent="-215900"/>
            <a:r>
              <a:rPr lang="en-NZ" dirty="0" smtClean="0"/>
              <a:t> contains </a:t>
            </a:r>
            <a:r>
              <a:rPr lang="en-NZ" b="1" u="sng" dirty="0" smtClean="0"/>
              <a:t>all</a:t>
            </a:r>
            <a:r>
              <a:rPr lang="en-NZ" dirty="0" smtClean="0"/>
              <a:t> of the information about a process that is needed by the OS</a:t>
            </a:r>
          </a:p>
          <a:p>
            <a:pPr marL="681038" lvl="1" indent="-215900"/>
            <a:r>
              <a:rPr lang="en-NZ" dirty="0" smtClean="0"/>
              <a:t>blocks are read and/or modified by virtually every module in the OS</a:t>
            </a:r>
          </a:p>
          <a:p>
            <a:pPr marL="681038" lvl="1" indent="-215900"/>
            <a:r>
              <a:rPr lang="en-NZ" dirty="0" smtClean="0"/>
              <a:t>defines the state of the OS</a:t>
            </a:r>
          </a:p>
          <a:p>
            <a:r>
              <a:rPr lang="en-NZ" dirty="0" smtClean="0"/>
              <a:t>Difficulty is not access, but protection</a:t>
            </a:r>
          </a:p>
          <a:p>
            <a:pPr marL="681038" lvl="1" indent="-215900"/>
            <a:r>
              <a:rPr lang="en-NZ" dirty="0" smtClean="0"/>
              <a:t>a bug in a single routine could damage process control blocks, which could destroy the system’s ability to manage the affected processes</a:t>
            </a:r>
          </a:p>
          <a:p>
            <a:pPr marL="681038" lvl="1" indent="-215900"/>
            <a:r>
              <a:rPr lang="en-NZ" dirty="0" smtClean="0"/>
              <a:t>a design change in the structure or semantics of the process control block could affect a number of modules in the OS</a:t>
            </a:r>
          </a:p>
          <a:p>
            <a:pPr lvl="1"/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137546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20568" y="685800"/>
            <a:ext cx="6613831" cy="3048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1524000"/>
            <a:ext cx="1532491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Table 3.7</a:t>
            </a:r>
          </a:p>
          <a:p>
            <a:pPr algn="ctr"/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Typical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Functions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of an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Operating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System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Kernel</a:t>
            </a:r>
            <a:r>
              <a:rPr lang="en-US" kern="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endParaRPr lang="en-US" kern="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4210" y="12596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685800"/>
            <a:ext cx="708963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8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Modes of Execution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sz="half" idx="2"/>
          </p:nvPr>
        </p:nvSpPr>
        <p:spPr>
          <a:xfrm>
            <a:off x="685800" y="2514600"/>
            <a:ext cx="3657600" cy="38100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pPr lvl="1"/>
            <a:r>
              <a:rPr lang="en-US" sz="2400" dirty="0" smtClean="0"/>
              <a:t>less-privileged mode</a:t>
            </a:r>
          </a:p>
          <a:p>
            <a:pPr lvl="1"/>
            <a:r>
              <a:rPr lang="en-US" sz="2400" dirty="0" smtClean="0"/>
              <a:t>user programs typically execute in this mode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System Mode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657600" cy="317658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 lvl="1"/>
            <a:r>
              <a:rPr lang="en-US" sz="2400" dirty="0" smtClean="0"/>
              <a:t>more-privileged mode</a:t>
            </a:r>
          </a:p>
          <a:p>
            <a:pPr lvl="1"/>
            <a:r>
              <a:rPr lang="en-US" sz="2400" dirty="0" smtClean="0"/>
              <a:t>also referred to as control mode or kernel mode</a:t>
            </a:r>
          </a:p>
          <a:p>
            <a:pPr lvl="1"/>
            <a:r>
              <a:rPr lang="en-US" sz="2400" dirty="0" smtClean="0"/>
              <a:t>kernel of the operating system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876800"/>
            <a:ext cx="1470025" cy="147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5029200"/>
            <a:ext cx="1529739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220148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Creation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sz="half" idx="1"/>
          </p:nvPr>
        </p:nvSpPr>
        <p:spPr>
          <a:xfrm>
            <a:off x="635001" y="1659836"/>
            <a:ext cx="7848600" cy="3962399"/>
          </a:xfrm>
        </p:spPr>
        <p:txBody>
          <a:bodyPr>
            <a:normAutofit/>
          </a:bodyPr>
          <a:lstStyle/>
          <a:p>
            <a:r>
              <a:rPr lang="en-NZ" sz="2800" dirty="0" smtClean="0"/>
              <a:t>Once the OS decides to create a new process it: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98913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8"/>
          <a:srcRect l="64670" t="7059" r="6364" b="20559"/>
          <a:stretch/>
        </p:blipFill>
        <p:spPr>
          <a:xfrm>
            <a:off x="119269" y="2357319"/>
            <a:ext cx="2279374" cy="4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382000" cy="609600"/>
          </a:xfrm>
        </p:spPr>
        <p:txBody>
          <a:bodyPr>
            <a:normAutofit fontScale="90000"/>
          </a:bodyPr>
          <a:lstStyle/>
          <a:p>
            <a:pPr algn="ctr">
              <a:lnSpc>
                <a:spcPts val="4800"/>
              </a:lnSpc>
              <a:spcAft>
                <a:spcPts val="180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3.8  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Mechanisms for Interrupting Process Execution</a:t>
            </a:r>
            <a:endParaRPr lang="en-NZ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19400"/>
            <a:ext cx="8635294" cy="39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58812" y="456252"/>
            <a:ext cx="8027987" cy="1143947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System Interrupts</a:t>
            </a:r>
            <a:endParaRPr lang="en-US" b="1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 smtClean="0"/>
              <a:t>Interrupt</a:t>
            </a:r>
            <a:endParaRPr lang="en-US" sz="3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04800" y="2743200"/>
            <a:ext cx="3657600" cy="3810000"/>
          </a:xfrm>
        </p:spPr>
        <p:txBody>
          <a:bodyPr>
            <a:normAutofit fontScale="92500" lnSpcReduction="10000"/>
          </a:bodyPr>
          <a:lstStyle/>
          <a:p>
            <a:pPr marL="465138" lvl="2" indent="-295275"/>
            <a:r>
              <a:rPr lang="en-US" sz="2000" dirty="0" smtClean="0"/>
              <a:t>Due to some sort of event that is external to and independent of the currently running process</a:t>
            </a:r>
          </a:p>
          <a:p>
            <a:pPr marL="914400" lvl="3" indent="-279400"/>
            <a:r>
              <a:rPr lang="en-US" sz="2000" dirty="0" smtClean="0"/>
              <a:t>clock interrupt</a:t>
            </a:r>
          </a:p>
          <a:p>
            <a:pPr marL="914400" lvl="3" indent="-279400"/>
            <a:r>
              <a:rPr lang="en-US" sz="2000" dirty="0" smtClean="0"/>
              <a:t>I/O interrupt</a:t>
            </a:r>
          </a:p>
          <a:p>
            <a:pPr marL="914400" lvl="3" indent="-279400"/>
            <a:r>
              <a:rPr lang="en-US" sz="2000" dirty="0" smtClean="0"/>
              <a:t>memory fault (external)</a:t>
            </a:r>
          </a:p>
          <a:p>
            <a:pPr marL="465138" lvl="2" indent="-295275"/>
            <a:r>
              <a:rPr lang="en-US" sz="2000" dirty="0" smtClean="0"/>
              <a:t>Time slice</a:t>
            </a:r>
          </a:p>
          <a:p>
            <a:pPr marL="747713" lvl="3" indent="-295275"/>
            <a:r>
              <a:rPr lang="en-US" sz="2000" dirty="0" smtClean="0"/>
              <a:t>the maximum amount of time that a process can execute before being interrupted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000" dirty="0" smtClean="0"/>
              <a:t>Trap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724400" y="2743200"/>
            <a:ext cx="3886200" cy="3810000"/>
          </a:xfrm>
        </p:spPr>
        <p:txBody>
          <a:bodyPr>
            <a:normAutofit/>
          </a:bodyPr>
          <a:lstStyle/>
          <a:p>
            <a:pPr marL="465138" lvl="2" indent="-295275"/>
            <a:r>
              <a:rPr lang="en-US" sz="2000" dirty="0" smtClean="0"/>
              <a:t>An error or exception condition </a:t>
            </a:r>
            <a:r>
              <a:rPr lang="en-US" sz="2000" u="sng" dirty="0" smtClean="0"/>
              <a:t>generated within the currently running process</a:t>
            </a:r>
          </a:p>
          <a:p>
            <a:pPr marL="465138" lvl="2" indent="-295275"/>
            <a:r>
              <a:rPr lang="en-US" sz="2000" dirty="0" smtClean="0"/>
              <a:t>OS determines if the condition is fatal</a:t>
            </a:r>
          </a:p>
          <a:p>
            <a:pPr marL="852488" lvl="3" indent="-279400"/>
            <a:r>
              <a:rPr lang="en-US" sz="2000" dirty="0" smtClean="0"/>
              <a:t>moved to the Exit state and a process switch occurs</a:t>
            </a:r>
          </a:p>
          <a:p>
            <a:pPr marL="852488" lvl="3" indent="-279400"/>
            <a:r>
              <a:rPr lang="en-US" sz="2000" dirty="0" smtClean="0"/>
              <a:t>action will depend on the nature of the error</a:t>
            </a:r>
          </a:p>
        </p:txBody>
      </p:sp>
    </p:spTree>
    <p:extLst>
      <p:ext uri="{BB962C8B-B14F-4D97-AF65-F5344CB8AC3E}">
        <p14:creationId xmlns:p14="http://schemas.microsoft.com/office/powerpoint/2010/main" val="17990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220147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Mode Switching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35001" y="1656520"/>
          <a:ext cx="7848600" cy="396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8813" y="5803585"/>
            <a:ext cx="609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all interrupts require a process switch (or “context switch”)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8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8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Change of Process State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057400"/>
            <a:ext cx="1905000" cy="1066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/>
              <a:t>The steps in a full process switch are: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295400" y="2057400"/>
          <a:ext cx="838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0" y="3657600"/>
            <a:ext cx="5638800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NZ" dirty="0" smtClean="0">
                <a:latin typeface="+mn-lt"/>
              </a:rPr>
              <a:t>If the currently running process is to be moved to another state (Ready, Blocked, etc.), then the OS must make substantial changes in its environment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48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914400"/>
            <a:ext cx="4114800" cy="2592387"/>
          </a:xfrm>
        </p:spPr>
        <p:txBody>
          <a:bodyPr/>
          <a:lstStyle/>
          <a:p>
            <a:pPr algn="ctr"/>
            <a:r>
              <a:rPr lang="en-US" sz="4200" dirty="0" smtClean="0">
                <a:solidFill>
                  <a:schemeClr val="accent1">
                    <a:lumMod val="75000"/>
                  </a:schemeClr>
                </a:solidFill>
              </a:rPr>
              <a:t>Execution </a:t>
            </a:r>
            <a:br>
              <a:rPr lang="en-US" sz="4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200" dirty="0" smtClean="0">
                <a:solidFill>
                  <a:schemeClr val="accent1">
                    <a:lumMod val="75000"/>
                  </a:schemeClr>
                </a:solidFill>
              </a:rPr>
              <a:t>of the </a:t>
            </a:r>
            <a:br>
              <a:rPr lang="en-US" sz="4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200" dirty="0" smtClean="0">
                <a:solidFill>
                  <a:schemeClr val="accent1">
                    <a:lumMod val="75000"/>
                  </a:schemeClr>
                </a:solidFill>
              </a:rPr>
              <a:t>Operating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1858537" cy="1270000"/>
          </a:xfrm>
          <a:prstGeom prst="rect">
            <a:avLst/>
          </a:prstGeom>
        </p:spPr>
      </p:pic>
      <p:pic>
        <p:nvPicPr>
          <p:cNvPr id="5" name="Picture 4" descr="f15.pdf"/>
          <p:cNvPicPr>
            <a:picLocks noChangeAspect="1"/>
          </p:cNvPicPr>
          <p:nvPr/>
        </p:nvPicPr>
        <p:blipFill>
          <a:blip r:embed="rId4"/>
          <a:srcRect l="18824" t="8182" r="17647" b="18182"/>
          <a:stretch>
            <a:fillRect/>
          </a:stretch>
        </p:blipFill>
        <p:spPr>
          <a:xfrm>
            <a:off x="4842174" y="561118"/>
            <a:ext cx="3994707" cy="59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742123" y="889494"/>
            <a:ext cx="3657600" cy="10983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Execution </a:t>
            </a:r>
            <a:r>
              <a:rPr lang="en-US" i="1" dirty="0" smtClean="0"/>
              <a:t>Within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User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1858537" cy="1270000"/>
          </a:xfrm>
          <a:prstGeom prst="rect">
            <a:avLst/>
          </a:prstGeom>
        </p:spPr>
      </p:pic>
      <p:pic>
        <p:nvPicPr>
          <p:cNvPr id="5" name="Picture 4" descr="f16.pdf"/>
          <p:cNvPicPr>
            <a:picLocks noChangeAspect="1"/>
          </p:cNvPicPr>
          <p:nvPr/>
        </p:nvPicPr>
        <p:blipFill>
          <a:blip r:embed="rId4"/>
          <a:srcRect l="20000" t="9091" r="16471" b="12727"/>
          <a:stretch>
            <a:fillRect/>
          </a:stretch>
        </p:blipFill>
        <p:spPr>
          <a:xfrm>
            <a:off x="5029200" y="609600"/>
            <a:ext cx="3740742" cy="5957504"/>
          </a:xfrm>
          <a:prstGeom prst="rect">
            <a:avLst/>
          </a:prstGeom>
        </p:spPr>
      </p:pic>
      <p:pic>
        <p:nvPicPr>
          <p:cNvPr id="6" name="Picture 5" descr="f15.pdf"/>
          <p:cNvPicPr>
            <a:picLocks noChangeAspect="1"/>
          </p:cNvPicPr>
          <p:nvPr/>
        </p:nvPicPr>
        <p:blipFill rotWithShape="1">
          <a:blip r:embed="rId5"/>
          <a:srcRect l="22836" t="31577" r="40282" b="54092"/>
          <a:stretch/>
        </p:blipFill>
        <p:spPr>
          <a:xfrm>
            <a:off x="1371600" y="2305879"/>
            <a:ext cx="3043856" cy="1530626"/>
          </a:xfrm>
          <a:prstGeom prst="rect">
            <a:avLst/>
          </a:prstGeom>
        </p:spPr>
      </p:pic>
      <p:pic>
        <p:nvPicPr>
          <p:cNvPr id="2050" name="Picture 2" descr="Cover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4133574"/>
            <a:ext cx="1403626" cy="14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143947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Elements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8904" y="2286000"/>
            <a:ext cx="7799296" cy="4191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smtClean="0"/>
              <a:t>Two essential elements of a process are:</a:t>
            </a:r>
          </a:p>
          <a:p>
            <a:pPr marL="282575" lvl="2">
              <a:spcBef>
                <a:spcPts val="1800"/>
              </a:spcBef>
            </a:pPr>
            <a:endParaRPr lang="en-US" sz="2200" dirty="0" smtClean="0"/>
          </a:p>
          <a:p>
            <a:pPr marL="282575" lvl="2">
              <a:spcBef>
                <a:spcPts val="1800"/>
              </a:spcBef>
            </a:pPr>
            <a:endParaRPr lang="en-US" sz="2200" dirty="0" smtClean="0"/>
          </a:p>
          <a:p>
            <a:pPr marL="282575" lvl="2">
              <a:spcBef>
                <a:spcPts val="1800"/>
              </a:spcBef>
            </a:pPr>
            <a:endParaRPr lang="en-US" sz="2200" dirty="0" smtClean="0"/>
          </a:p>
          <a:p>
            <a:pPr marL="282575" lvl="2">
              <a:spcBef>
                <a:spcPts val="1800"/>
              </a:spcBef>
              <a:buNone/>
            </a:pPr>
            <a:endParaRPr lang="en-US" sz="2200" dirty="0" smtClean="0"/>
          </a:p>
          <a:p>
            <a:pPr marL="282575" lvl="2">
              <a:spcBef>
                <a:spcPts val="1800"/>
              </a:spcBef>
              <a:buNone/>
            </a:pPr>
            <a:endParaRPr lang="en-US" sz="2200" dirty="0" smtClean="0"/>
          </a:p>
          <a:p>
            <a:pPr marL="282575" lvl="2">
              <a:spcBef>
                <a:spcPts val="1800"/>
              </a:spcBef>
              <a:buSzPct val="25000"/>
            </a:pPr>
            <a:r>
              <a:rPr lang="en-US" sz="2000" dirty="0" smtClean="0"/>
              <a:t>when the processor begins to execute the program code, we refer to this executing entity as a </a:t>
            </a:r>
            <a:r>
              <a:rPr lang="en-US" sz="2200" b="1" i="1" dirty="0" smtClean="0">
                <a:solidFill>
                  <a:schemeClr val="accent1"/>
                </a:solidFill>
              </a:rPr>
              <a:t>process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2895600"/>
          <a:ext cx="81534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64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dirty="0" smtClean="0">
                <a:solidFill>
                  <a:schemeClr val="accent1">
                    <a:lumMod val="75000"/>
                  </a:schemeClr>
                </a:solidFill>
              </a:rPr>
              <a:t>Unix SVR4</a:t>
            </a:r>
            <a:endParaRPr lang="en-NZ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86000"/>
            <a:ext cx="8001000" cy="4191000"/>
          </a:xfrm>
        </p:spPr>
        <p:txBody>
          <a:bodyPr>
            <a:normAutofit fontScale="77500" lnSpcReduction="20000"/>
          </a:bodyPr>
          <a:lstStyle/>
          <a:p>
            <a:r>
              <a:rPr lang="en-NZ" dirty="0" smtClean="0"/>
              <a:t>Uses the model where most of the OS executes within the environment of a user process</a:t>
            </a:r>
          </a:p>
          <a:p>
            <a:r>
              <a:rPr lang="en-NZ" dirty="0" smtClean="0"/>
              <a:t>System processes run in kernel mode </a:t>
            </a:r>
          </a:p>
          <a:p>
            <a:pPr lvl="1"/>
            <a:r>
              <a:rPr lang="en-NZ" dirty="0" smtClean="0"/>
              <a:t>executes operating system code to perform administrative and housekeeping functions</a:t>
            </a:r>
          </a:p>
          <a:p>
            <a:r>
              <a:rPr lang="en-NZ" dirty="0" smtClean="0"/>
              <a:t>User Processes</a:t>
            </a:r>
          </a:p>
          <a:p>
            <a:pPr lvl="1"/>
            <a:r>
              <a:rPr lang="en-NZ" dirty="0" smtClean="0"/>
              <a:t>operate in user mode to execute user programs and utilities</a:t>
            </a:r>
          </a:p>
          <a:p>
            <a:pPr lvl="1"/>
            <a:r>
              <a:rPr lang="en-NZ" dirty="0" smtClean="0"/>
              <a:t>operate in kernel mode to execute instructions that belong to the kernel</a:t>
            </a:r>
          </a:p>
          <a:p>
            <a:pPr lvl="1"/>
            <a:r>
              <a:rPr lang="en-NZ" dirty="0" smtClean="0"/>
              <a:t>enter kernel mode by issuing a system call, when an exception is generated, or when an interrupt occurs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81000"/>
            <a:ext cx="146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rcRect t="34545" b="12727"/>
          <a:stretch>
            <a:fillRect/>
          </a:stretch>
        </p:blipFill>
        <p:spPr>
          <a:xfrm>
            <a:off x="457200" y="838200"/>
            <a:ext cx="8139731" cy="55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Table 3.9   UNIX Process States</a:t>
            </a:r>
            <a:r>
              <a:rPr lang="en-US" dirty="0" smtClean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4364"/>
          <a:stretch>
            <a:fillRect/>
          </a:stretch>
        </p:blipFill>
        <p:spPr>
          <a:xfrm>
            <a:off x="762000" y="1447800"/>
            <a:ext cx="7595274" cy="49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8875059" cy="6858000"/>
          </a:xfrm>
          <a:prstGeom prst="rect">
            <a:avLst/>
          </a:prstGeom>
        </p:spPr>
      </p:pic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4"/>
          <a:srcRect l="22836" t="31577" r="40282" b="54092"/>
          <a:stretch/>
        </p:blipFill>
        <p:spPr>
          <a:xfrm>
            <a:off x="125896" y="5261111"/>
            <a:ext cx="2095124" cy="10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>
          <a:blip r:embed="rId3"/>
          <a:srcRect l="10909" t="4706" r="12727" b="4706"/>
          <a:stretch>
            <a:fillRect/>
          </a:stretch>
        </p:blipFill>
        <p:spPr>
          <a:xfrm>
            <a:off x="1295400" y="609600"/>
            <a:ext cx="6517350" cy="59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85800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Table 3.4   </a:t>
            </a:r>
          </a:p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Typical Elements of a Process Image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8364728" cy="39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5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60744"/>
            <a:ext cx="12954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3.10   UNIX Process Image </a:t>
            </a:r>
            <a:endParaRPr lang="en-NZ" sz="2400" b="1" dirty="0">
              <a:ln w="1905"/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3388" b="3388"/>
          <a:stretch>
            <a:fillRect/>
          </a:stretch>
        </p:blipFill>
        <p:spPr>
          <a:xfrm>
            <a:off x="1676400" y="667518"/>
            <a:ext cx="7010400" cy="57864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04800" y="5638800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is located on page 144 in the textbook)</a:t>
            </a:r>
            <a:endParaRPr lang="en-US" sz="1100" dirty="0">
              <a:latin typeface="+mn-lt"/>
            </a:endParaRPr>
          </a:p>
        </p:txBody>
      </p:sp>
      <p:pic>
        <p:nvPicPr>
          <p:cNvPr id="5" name="Picture 4" descr="f15.pdf"/>
          <p:cNvPicPr>
            <a:picLocks noChangeAspect="1"/>
          </p:cNvPicPr>
          <p:nvPr/>
        </p:nvPicPr>
        <p:blipFill rotWithShape="1">
          <a:blip r:embed="rId4"/>
          <a:srcRect l="26031" t="31577" r="68575" b="55693"/>
          <a:stretch/>
        </p:blipFill>
        <p:spPr>
          <a:xfrm>
            <a:off x="655662" y="667518"/>
            <a:ext cx="655092" cy="20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311" y="3415258"/>
            <a:ext cx="2362200" cy="2622332"/>
          </a:xfrm>
        </p:spPr>
        <p:txBody>
          <a:bodyPr/>
          <a:lstStyle/>
          <a:p>
            <a:pPr algn="ctr"/>
            <a:r>
              <a:rPr lang="en-US" b="1" dirty="0" smtClean="0"/>
              <a:t>Table 3.11  UNIX Process Table Entry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609600"/>
            <a:ext cx="5638800" cy="3048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t="2945"/>
          <a:stretch>
            <a:fillRect/>
          </a:stretch>
        </p:blipFill>
        <p:spPr>
          <a:xfrm>
            <a:off x="2758221" y="635155"/>
            <a:ext cx="5931142" cy="5864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03184" y="47264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609600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is located on page 145 in the textbook)</a:t>
            </a:r>
            <a:endParaRPr lang="en-US" sz="1100" dirty="0">
              <a:latin typeface="+mn-lt"/>
            </a:endParaRPr>
          </a:p>
        </p:txBody>
      </p:sp>
      <p:pic>
        <p:nvPicPr>
          <p:cNvPr id="9" name="Picture 8" descr="f14.pdf"/>
          <p:cNvPicPr>
            <a:picLocks noChangeAspect="1"/>
          </p:cNvPicPr>
          <p:nvPr/>
        </p:nvPicPr>
        <p:blipFill rotWithShape="1">
          <a:blip r:embed="rId5"/>
          <a:srcRect l="11923" t="14880" r="41041" b="19420"/>
          <a:stretch/>
        </p:blipFill>
        <p:spPr>
          <a:xfrm>
            <a:off x="384036" y="1020417"/>
            <a:ext cx="2218749" cy="23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3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60744"/>
            <a:ext cx="12954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3.10   UNIX Process Image </a:t>
            </a:r>
            <a:endParaRPr lang="en-NZ" sz="2400" b="1" dirty="0">
              <a:ln w="1905"/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3388" b="3388"/>
          <a:stretch>
            <a:fillRect/>
          </a:stretch>
        </p:blipFill>
        <p:spPr>
          <a:xfrm>
            <a:off x="1676400" y="667518"/>
            <a:ext cx="7010400" cy="57864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04800" y="5638800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is located on page 144 in the textbook)</a:t>
            </a:r>
            <a:endParaRPr lang="en-US" sz="1100" dirty="0">
              <a:latin typeface="+mn-lt"/>
            </a:endParaRPr>
          </a:p>
        </p:txBody>
      </p:sp>
      <p:pic>
        <p:nvPicPr>
          <p:cNvPr id="5" name="Picture 4" descr="f15.pdf"/>
          <p:cNvPicPr>
            <a:picLocks noChangeAspect="1"/>
          </p:cNvPicPr>
          <p:nvPr/>
        </p:nvPicPr>
        <p:blipFill rotWithShape="1">
          <a:blip r:embed="rId4"/>
          <a:srcRect l="26031" t="31577" r="68575" b="55693"/>
          <a:stretch/>
        </p:blipFill>
        <p:spPr>
          <a:xfrm>
            <a:off x="655662" y="667518"/>
            <a:ext cx="655092" cy="20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29877"/>
            <a:ext cx="2590800" cy="2117035"/>
          </a:xfrm>
        </p:spPr>
        <p:txBody>
          <a:bodyPr/>
          <a:lstStyle/>
          <a:p>
            <a:pPr algn="ctr"/>
            <a:r>
              <a:rPr lang="en-US" sz="3200" b="1" dirty="0" smtClean="0"/>
              <a:t>Table 3.12   UNIX U Area</a:t>
            </a:r>
            <a:br>
              <a:rPr lang="en-US" sz="3200" b="1" dirty="0" smtClean="0"/>
            </a:br>
            <a:r>
              <a:rPr lang="en-US" sz="3200" b="1" dirty="0" smtClean="0"/>
              <a:t>(user area)</a:t>
            </a:r>
            <a:r>
              <a:rPr lang="en-US" sz="3200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3124200" y="609600"/>
          <a:ext cx="5486400" cy="588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4" imgW="21942857" imgH="24126984" progId="Word.Document.12">
                  <p:embed/>
                </p:oleObj>
              </mc:Choice>
              <mc:Fallback>
                <p:oleObj name="Document" r:id="rId4" imgW="21942857" imgH="2412698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609600"/>
                        <a:ext cx="5486400" cy="588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0" y="609600"/>
            <a:ext cx="5638800" cy="152400"/>
          </a:xfrm>
          <a:prstGeom prst="rect">
            <a:avLst/>
          </a:prstGeom>
          <a:blipFill rotWithShape="1">
            <a:blip r:embed="rId6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6096000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is located on page 146 in the textbook)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25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7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Elements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606826"/>
            <a:ext cx="8026400" cy="3840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While the program is executing, this process can be uniquely characterized by a number of elements, including: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228600" y="2895600"/>
          <a:ext cx="8229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4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5867400" cy="1371600"/>
          </a:xfrm>
        </p:spPr>
        <p:txBody>
          <a:bodyPr>
            <a:normAutofit fontScale="90000"/>
          </a:bodyPr>
          <a:lstStyle/>
          <a:p>
            <a:r>
              <a:rPr lang="en-NZ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*NIX Process Creation</a:t>
            </a:r>
            <a:endParaRPr lang="en-NZ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133600"/>
            <a:ext cx="2133600" cy="4191000"/>
          </a:xfrm>
        </p:spPr>
        <p:txBody>
          <a:bodyPr>
            <a:normAutofit fontScale="85000" lnSpcReduction="20000"/>
          </a:bodyPr>
          <a:lstStyle/>
          <a:p>
            <a:r>
              <a:rPr lang="en-NZ" dirty="0" smtClean="0"/>
              <a:t>Process creation is by means of the kernel system call, fork(  )</a:t>
            </a:r>
          </a:p>
          <a:p>
            <a:r>
              <a:rPr lang="en-NZ" dirty="0" smtClean="0"/>
              <a:t>This causes the OS, in Kernel Mode, to: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2667000" y="2133600"/>
          <a:ext cx="6096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8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After Creation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09800"/>
            <a:ext cx="8001000" cy="4114800"/>
          </a:xfrm>
        </p:spPr>
        <p:txBody>
          <a:bodyPr/>
          <a:lstStyle/>
          <a:p>
            <a:r>
              <a:rPr lang="en-NZ" sz="2400" dirty="0" smtClean="0"/>
              <a:t>After creating the process the Kernel can do one of the following, as part of the dispatcher routine:</a:t>
            </a:r>
          </a:p>
          <a:p>
            <a:pPr marL="914400" lvl="1" indent="-341313"/>
            <a:r>
              <a:rPr lang="en-NZ" sz="2400" dirty="0" smtClean="0"/>
              <a:t>stay in the parent process</a:t>
            </a:r>
          </a:p>
          <a:p>
            <a:pPr marL="914400" lvl="1" indent="-341313"/>
            <a:r>
              <a:rPr lang="en-NZ" sz="2400" dirty="0" smtClean="0"/>
              <a:t>transfer control to the child process</a:t>
            </a:r>
          </a:p>
          <a:p>
            <a:pPr marL="914400" lvl="1" indent="-341313"/>
            <a:r>
              <a:rPr lang="en-NZ" sz="2400" dirty="0" smtClean="0"/>
              <a:t>transfer control to another process</a:t>
            </a:r>
          </a:p>
          <a:p>
            <a:pPr lvl="1"/>
            <a:endParaRPr lang="en-NZ" dirty="0" smtClean="0"/>
          </a:p>
          <a:p>
            <a:pPr lvl="1"/>
            <a:endParaRPr lang="en-NZ" dirty="0" smtClean="0"/>
          </a:p>
          <a:p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800600"/>
            <a:ext cx="2438400" cy="17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is a process?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Processes and process control blocks</a:t>
            </a:r>
          </a:p>
          <a:p>
            <a:r>
              <a:rPr lang="en-US" dirty="0" smtClean="0"/>
              <a:t>Process states</a:t>
            </a:r>
          </a:p>
          <a:p>
            <a:pPr lvl="1"/>
            <a:r>
              <a:rPr lang="en-US" dirty="0" smtClean="0"/>
              <a:t>Two-state process model</a:t>
            </a:r>
          </a:p>
          <a:p>
            <a:pPr lvl="1"/>
            <a:r>
              <a:rPr lang="en-US" dirty="0" smtClean="0"/>
              <a:t>Creation and termination</a:t>
            </a:r>
          </a:p>
          <a:p>
            <a:pPr lvl="1"/>
            <a:r>
              <a:rPr lang="en-US" dirty="0" smtClean="0"/>
              <a:t>Five-state model</a:t>
            </a:r>
          </a:p>
          <a:p>
            <a:pPr lvl="1"/>
            <a:r>
              <a:rPr lang="en-US" dirty="0" smtClean="0"/>
              <a:t>Suspended processes</a:t>
            </a:r>
          </a:p>
          <a:p>
            <a:r>
              <a:rPr lang="en-US" dirty="0" smtClean="0"/>
              <a:t>Process description</a:t>
            </a:r>
          </a:p>
          <a:p>
            <a:pPr lvl="1"/>
            <a:r>
              <a:rPr lang="en-US" dirty="0" smtClean="0"/>
              <a:t>Operating system control structures</a:t>
            </a:r>
          </a:p>
          <a:p>
            <a:pPr lvl="1"/>
            <a:r>
              <a:rPr lang="en-US" dirty="0" smtClean="0"/>
              <a:t>Process control structures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Process control</a:t>
            </a:r>
          </a:p>
          <a:p>
            <a:pPr lvl="1"/>
            <a:r>
              <a:rPr lang="en-US" dirty="0" smtClean="0"/>
              <a:t>Modes of execution</a:t>
            </a:r>
          </a:p>
          <a:p>
            <a:pPr lvl="1"/>
            <a:r>
              <a:rPr lang="en-US" dirty="0" smtClean="0"/>
              <a:t>Process creation</a:t>
            </a:r>
          </a:p>
          <a:p>
            <a:pPr lvl="1"/>
            <a:r>
              <a:rPr lang="en-US" dirty="0" smtClean="0"/>
              <a:t>Process switching</a:t>
            </a:r>
          </a:p>
          <a:p>
            <a:r>
              <a:rPr lang="en-US" dirty="0" smtClean="0"/>
              <a:t>Execution of the operating system</a:t>
            </a:r>
          </a:p>
          <a:p>
            <a:pPr lvl="1"/>
            <a:r>
              <a:rPr lang="en-US" dirty="0" err="1" smtClean="0"/>
              <a:t>Nonprocess</a:t>
            </a:r>
            <a:r>
              <a:rPr lang="en-US" dirty="0" smtClean="0"/>
              <a:t> kernel</a:t>
            </a:r>
          </a:p>
          <a:p>
            <a:pPr lvl="1"/>
            <a:r>
              <a:rPr lang="en-US" dirty="0" smtClean="0"/>
              <a:t>Execution within user processes</a:t>
            </a:r>
          </a:p>
          <a:p>
            <a:pPr lvl="1"/>
            <a:r>
              <a:rPr lang="en-US" dirty="0" smtClean="0"/>
              <a:t>Process-based operating system</a:t>
            </a:r>
          </a:p>
          <a:p>
            <a:r>
              <a:rPr lang="en-US" dirty="0" smtClean="0"/>
              <a:t>UNIX SVR4 process management</a:t>
            </a:r>
          </a:p>
          <a:p>
            <a:pPr lvl="1"/>
            <a:r>
              <a:rPr lang="en-US" dirty="0" smtClean="0"/>
              <a:t>Process states</a:t>
            </a:r>
          </a:p>
          <a:p>
            <a:pPr lvl="1"/>
            <a:r>
              <a:rPr lang="en-US" dirty="0" smtClean="0"/>
              <a:t>Process description</a:t>
            </a:r>
          </a:p>
          <a:p>
            <a:pPr lvl="1"/>
            <a:r>
              <a:rPr lang="en-US" dirty="0" smtClean="0"/>
              <a:t>Process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4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c/cd/Unix_timeline.en.svg/850px-Unix_timeline.en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3" y="609601"/>
            <a:ext cx="8087498" cy="580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09600" y="1371600"/>
            <a:ext cx="3657600" cy="10983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Control Block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33400" y="2819400"/>
            <a:ext cx="3886200" cy="3854669"/>
          </a:xfrm>
        </p:spPr>
        <p:txBody>
          <a:bodyPr>
            <a:normAutofit/>
          </a:bodyPr>
          <a:lstStyle/>
          <a:p>
            <a:pPr>
              <a:buSzPct val="106000"/>
              <a:buFont typeface="Wingdings" charset="2"/>
              <a:buChar char="§"/>
            </a:pPr>
            <a:r>
              <a:rPr lang="en-US" dirty="0" smtClean="0"/>
              <a:t>Contains the process elements</a:t>
            </a:r>
          </a:p>
          <a:p>
            <a:pPr>
              <a:buSzPct val="106000"/>
              <a:buFont typeface="Wingdings" charset="2"/>
              <a:buChar char="§"/>
            </a:pPr>
            <a:r>
              <a:rPr lang="en-US" dirty="0" smtClean="0"/>
              <a:t>It is possible to interrupt a running process and later resume execution as if the interruption had not occurred</a:t>
            </a:r>
          </a:p>
          <a:p>
            <a:pPr>
              <a:buSzPct val="106000"/>
              <a:buFont typeface="Wingdings" charset="2"/>
              <a:buChar char="§"/>
            </a:pPr>
            <a:r>
              <a:rPr lang="en-US" dirty="0" smtClean="0"/>
              <a:t>Created and managed by the operating system</a:t>
            </a:r>
          </a:p>
          <a:p>
            <a:pPr>
              <a:buSzPct val="106000"/>
              <a:buFont typeface="Wingdings" charset="2"/>
              <a:buChar char="§"/>
            </a:pPr>
            <a:r>
              <a:rPr lang="en-US" dirty="0" smtClean="0"/>
              <a:t>Key tool that allows support for multiple processes</a:t>
            </a:r>
          </a:p>
          <a:p>
            <a:endParaRPr lang="en-US" dirty="0"/>
          </a:p>
        </p:txBody>
      </p:sp>
      <p:pic>
        <p:nvPicPr>
          <p:cNvPr id="6" name="Picture 5" descr="f1.pdf"/>
          <p:cNvPicPr>
            <a:picLocks noChangeAspect="1"/>
          </p:cNvPicPr>
          <p:nvPr/>
        </p:nvPicPr>
        <p:blipFill>
          <a:blip r:embed="rId3"/>
          <a:srcRect l="20000" t="12727" r="20000" b="6364"/>
          <a:stretch>
            <a:fillRect/>
          </a:stretch>
        </p:blipFill>
        <p:spPr>
          <a:xfrm>
            <a:off x="4953000" y="533400"/>
            <a:ext cx="3560600" cy="62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58813" y="456253"/>
            <a:ext cx="7824788" cy="1143948"/>
          </a:xfrm>
        </p:spPr>
        <p:txBody>
          <a:bodyPr/>
          <a:lstStyle/>
          <a:p>
            <a:pPr algn="l"/>
            <a:r>
              <a:rPr lang="en-US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Process States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3400" y="21336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80">
            <a:off x="7271201" y="5213113"/>
            <a:ext cx="1065213" cy="108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5622729"/>
            <a:ext cx="703263" cy="9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2279" y="483704"/>
            <a:ext cx="5648658" cy="1098550"/>
          </a:xfrm>
        </p:spPr>
        <p:txBody>
          <a:bodyPr>
            <a:normAutofit/>
          </a:bodyPr>
          <a:lstStyle/>
          <a:p>
            <a:pPr algn="l"/>
            <a:r>
              <a:rPr lang="en-NZ" dirty="0" smtClean="0">
                <a:solidFill>
                  <a:schemeClr val="accent1">
                    <a:lumMod val="75000"/>
                  </a:schemeClr>
                </a:solidFill>
              </a:rPr>
              <a:t>Process Execution</a:t>
            </a:r>
            <a:endParaRPr lang="en-NZ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9036" t="17049" r="15778" b="12415"/>
          <a:stretch/>
        </p:blipFill>
        <p:spPr>
          <a:xfrm>
            <a:off x="220285" y="1918010"/>
            <a:ext cx="3609594" cy="438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209" r="8765"/>
          <a:stretch/>
        </p:blipFill>
        <p:spPr>
          <a:xfrm>
            <a:off x="3914077" y="2089089"/>
            <a:ext cx="5308659" cy="42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ac98caa7-7567-4426-b07e-1626342cf212"/>
  <p:tag name="TPVERSION" val="6"/>
  <p:tag name="TPFULLVERSION" val="6.2.1.5"/>
  <p:tag name="PPTVERSION" val="15"/>
  <p:tag name="TPOS" val="2"/>
  <p:tag name="TPLASTSAVEVERSION" val="6.2 P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14929</Words>
  <Application>Microsoft Macintosh PowerPoint</Application>
  <PresentationFormat>On-screen Show (4:3)</PresentationFormat>
  <Paragraphs>1429</Paragraphs>
  <Slides>63</Slides>
  <Notes>60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Wingdings</vt:lpstr>
      <vt:lpstr>Arial</vt:lpstr>
      <vt:lpstr>Office Theme</vt:lpstr>
      <vt:lpstr>Document</vt:lpstr>
      <vt:lpstr>PowerPoint Presentation</vt:lpstr>
      <vt:lpstr>Updates</vt:lpstr>
      <vt:lpstr>Updates</vt:lpstr>
      <vt:lpstr>Summary of Earlier Concepts</vt:lpstr>
      <vt:lpstr>Process Elements</vt:lpstr>
      <vt:lpstr>Process Elements</vt:lpstr>
      <vt:lpstr>Process Control Block</vt:lpstr>
      <vt:lpstr>Process States</vt:lpstr>
      <vt:lpstr>Process Execution</vt:lpstr>
      <vt:lpstr>PowerPoint Presentation</vt:lpstr>
      <vt:lpstr>Two-State Process Model</vt:lpstr>
      <vt:lpstr>Process Creation (Spawning)</vt:lpstr>
      <vt:lpstr>Table 3.1   Reasons for Process Creation</vt:lpstr>
      <vt:lpstr>Process Termination</vt:lpstr>
      <vt:lpstr>Why might a process terminate?</vt:lpstr>
      <vt:lpstr>PowerPoint Presentation</vt:lpstr>
      <vt:lpstr>Five-State Process Model</vt:lpstr>
      <vt:lpstr>PowerPoint Presentation</vt:lpstr>
      <vt:lpstr>PowerPoint Presentation</vt:lpstr>
      <vt:lpstr>Suspended Processes</vt:lpstr>
      <vt:lpstr>PowerPoint Presentation</vt:lpstr>
      <vt:lpstr>PowerPoint Presentation</vt:lpstr>
      <vt:lpstr>Characteristics of a Suspended Process</vt:lpstr>
      <vt:lpstr>Table 3.3    Reasons for Process Suspension </vt:lpstr>
      <vt:lpstr>Process Description</vt:lpstr>
      <vt:lpstr>PowerPoint Presentation</vt:lpstr>
      <vt:lpstr>Memory Tables</vt:lpstr>
      <vt:lpstr>I/O Tables</vt:lpstr>
      <vt:lpstr>File Tables</vt:lpstr>
      <vt:lpstr>Process Tables &amp; Control Structure</vt:lpstr>
      <vt:lpstr>Process Control Structures</vt:lpstr>
      <vt:lpstr>PowerPoint Presentation</vt:lpstr>
      <vt:lpstr>Table 3.5    Typical Elements of a Process Control Block  (page 1 of 2) </vt:lpstr>
      <vt:lpstr>Table 3.5    Typical Elements of a Process Control Block  (page 2 of 2) </vt:lpstr>
      <vt:lpstr>Processor State Information</vt:lpstr>
      <vt:lpstr>PowerPoint Presentation</vt:lpstr>
      <vt:lpstr>PowerPoint Presentation</vt:lpstr>
      <vt:lpstr>PowerPoint Presentation</vt:lpstr>
      <vt:lpstr>PowerPoint Presentation</vt:lpstr>
      <vt:lpstr>Role of the  Process Control Block</vt:lpstr>
      <vt:lpstr>PowerPoint Presentation</vt:lpstr>
      <vt:lpstr>Modes of Execution</vt:lpstr>
      <vt:lpstr>Process Creation</vt:lpstr>
      <vt:lpstr>Table 3.8   Mechanisms for Interrupting Process Execution</vt:lpstr>
      <vt:lpstr>System Interrupts</vt:lpstr>
      <vt:lpstr>Mode Switching</vt:lpstr>
      <vt:lpstr>Change of Process State</vt:lpstr>
      <vt:lpstr>Execution  of the  Operating System</vt:lpstr>
      <vt:lpstr>Execution Within  User Processes</vt:lpstr>
      <vt:lpstr>Unix SVR4</vt:lpstr>
      <vt:lpstr>PowerPoint Presentation</vt:lpstr>
      <vt:lpstr>Table 3.9   UNIX Process States </vt:lpstr>
      <vt:lpstr>PowerPoint Presentation</vt:lpstr>
      <vt:lpstr>PowerPoint Presentation</vt:lpstr>
      <vt:lpstr>PowerPoint Presentation</vt:lpstr>
      <vt:lpstr>Table 3.10   UNIX Process Image </vt:lpstr>
      <vt:lpstr>Table 3.11  UNIX Process Table Entry </vt:lpstr>
      <vt:lpstr>Table 3.10   UNIX Process Image </vt:lpstr>
      <vt:lpstr>Table 3.12   UNIX U Area (user area)  </vt:lpstr>
      <vt:lpstr>*NIX Process Creation</vt:lpstr>
      <vt:lpstr>After Creation</vt:lpstr>
      <vt:lpstr>Summary</vt:lpstr>
      <vt:lpstr>PowerPoint Presentation</vt:lpstr>
    </vt:vector>
  </TitlesOfParts>
  <Company>Missouri University of Science and Technology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Miner</dc:creator>
  <cp:lastModifiedBy>Mike Gosnell</cp:lastModifiedBy>
  <cp:revision>62</cp:revision>
  <dcterms:created xsi:type="dcterms:W3CDTF">2011-01-20T20:51:22Z</dcterms:created>
  <dcterms:modified xsi:type="dcterms:W3CDTF">2017-05-16T21:20:07Z</dcterms:modified>
</cp:coreProperties>
</file>